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10"/>
  </p:notesMasterIdLst>
  <p:sldIdLst>
    <p:sldId id="257" r:id="rId3"/>
    <p:sldId id="290" r:id="rId4"/>
    <p:sldId id="311" r:id="rId5"/>
    <p:sldId id="312" r:id="rId6"/>
    <p:sldId id="313" r:id="rId7"/>
    <p:sldId id="320" r:id="rId8"/>
    <p:sldId id="32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3" d="100"/>
          <a:sy n="93" d="100"/>
        </p:scale>
        <p:origin x="182"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C2EEC-4E7D-49B1-A2F1-6D85336DAEFA}" type="datetimeFigureOut">
              <a:rPr lang="en-US" smtClean="0"/>
              <a:t>11/25/2022</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8A9E0-6956-4D0D-B319-356EAF5B0F63}" type="slidenum">
              <a:rPr lang="en-US" smtClean="0"/>
              <a:t>‹#›</a:t>
            </a:fld>
            <a:endParaRPr lang="en-US"/>
          </a:p>
        </p:txBody>
      </p:sp>
    </p:spTree>
    <p:extLst>
      <p:ext uri="{BB962C8B-B14F-4D97-AF65-F5344CB8AC3E}">
        <p14:creationId xmlns:p14="http://schemas.microsoft.com/office/powerpoint/2010/main" val="2579181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1c83f9a38d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5" name="Google Shape;1035;g1c83f9a38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8433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914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316268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ragraph Right And Picture Left ">
  <p:cSld name="Paragraph Right And Picture Left ">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583533" y="772333"/>
            <a:ext cx="5498800" cy="1411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 name="Google Shape;61;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
        <p:nvSpPr>
          <p:cNvPr id="62" name="Google Shape;62;p12"/>
          <p:cNvSpPr/>
          <p:nvPr/>
        </p:nvSpPr>
        <p:spPr>
          <a:xfrm>
            <a:off x="726568" y="666223"/>
            <a:ext cx="935200" cy="88000"/>
          </a:xfrm>
          <a:prstGeom prst="rect">
            <a:avLst/>
          </a:prstGeom>
          <a:solidFill>
            <a:srgbClr val="CC412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12"/>
          <p:cNvSpPr txBox="1"/>
          <p:nvPr/>
        </p:nvSpPr>
        <p:spPr>
          <a:xfrm>
            <a:off x="628900" y="6318633"/>
            <a:ext cx="2031200" cy="3228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1067">
                <a:solidFill>
                  <a:schemeClr val="dk2"/>
                </a:solidFill>
              </a:rPr>
              <a:t>Your Company Name</a:t>
            </a:r>
            <a:endParaRPr sz="1067">
              <a:solidFill>
                <a:schemeClr val="dk2"/>
              </a:solidFill>
            </a:endParaRPr>
          </a:p>
        </p:txBody>
      </p:sp>
      <p:sp>
        <p:nvSpPr>
          <p:cNvPr id="64" name="Google Shape;64;p12"/>
          <p:cNvSpPr txBox="1">
            <a:spLocks noGrp="1"/>
          </p:cNvSpPr>
          <p:nvPr>
            <p:ph type="subTitle" idx="1"/>
          </p:nvPr>
        </p:nvSpPr>
        <p:spPr>
          <a:xfrm>
            <a:off x="6478000" y="2566467"/>
            <a:ext cx="4542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Open Sans"/>
              <a:buNone/>
              <a:defRPr sz="1333">
                <a:latin typeface="Open Sans"/>
                <a:ea typeface="Open Sans"/>
                <a:cs typeface="Open Sans"/>
                <a:sym typeface="Open Sans"/>
              </a:defRPr>
            </a:lvl1pPr>
            <a:lvl2pPr lvl="1" rtl="0">
              <a:lnSpc>
                <a:spcPct val="100000"/>
              </a:lnSpc>
              <a:spcBef>
                <a:spcPts val="0"/>
              </a:spcBef>
              <a:spcAft>
                <a:spcPts val="0"/>
              </a:spcAft>
              <a:buSzPts val="2800"/>
              <a:buFont typeface="Open Sans"/>
              <a:buNone/>
              <a:defRPr sz="3733">
                <a:latin typeface="Open Sans"/>
                <a:ea typeface="Open Sans"/>
                <a:cs typeface="Open Sans"/>
                <a:sym typeface="Open Sans"/>
              </a:defRPr>
            </a:lvl2pPr>
            <a:lvl3pPr lvl="2" rtl="0">
              <a:lnSpc>
                <a:spcPct val="100000"/>
              </a:lnSpc>
              <a:spcBef>
                <a:spcPts val="0"/>
              </a:spcBef>
              <a:spcAft>
                <a:spcPts val="0"/>
              </a:spcAft>
              <a:buSzPts val="2800"/>
              <a:buFont typeface="Open Sans"/>
              <a:buNone/>
              <a:defRPr sz="3733">
                <a:latin typeface="Open Sans"/>
                <a:ea typeface="Open Sans"/>
                <a:cs typeface="Open Sans"/>
                <a:sym typeface="Open Sans"/>
              </a:defRPr>
            </a:lvl3pPr>
            <a:lvl4pPr lvl="3" rtl="0">
              <a:lnSpc>
                <a:spcPct val="100000"/>
              </a:lnSpc>
              <a:spcBef>
                <a:spcPts val="0"/>
              </a:spcBef>
              <a:spcAft>
                <a:spcPts val="0"/>
              </a:spcAft>
              <a:buSzPts val="2800"/>
              <a:buFont typeface="Open Sans"/>
              <a:buNone/>
              <a:defRPr sz="3733">
                <a:latin typeface="Open Sans"/>
                <a:ea typeface="Open Sans"/>
                <a:cs typeface="Open Sans"/>
                <a:sym typeface="Open Sans"/>
              </a:defRPr>
            </a:lvl4pPr>
            <a:lvl5pPr lvl="4" rtl="0">
              <a:lnSpc>
                <a:spcPct val="100000"/>
              </a:lnSpc>
              <a:spcBef>
                <a:spcPts val="0"/>
              </a:spcBef>
              <a:spcAft>
                <a:spcPts val="0"/>
              </a:spcAft>
              <a:buSzPts val="2800"/>
              <a:buFont typeface="Open Sans"/>
              <a:buNone/>
              <a:defRPr sz="3733">
                <a:latin typeface="Open Sans"/>
                <a:ea typeface="Open Sans"/>
                <a:cs typeface="Open Sans"/>
                <a:sym typeface="Open Sans"/>
              </a:defRPr>
            </a:lvl5pPr>
            <a:lvl6pPr lvl="5" rtl="0">
              <a:lnSpc>
                <a:spcPct val="100000"/>
              </a:lnSpc>
              <a:spcBef>
                <a:spcPts val="0"/>
              </a:spcBef>
              <a:spcAft>
                <a:spcPts val="0"/>
              </a:spcAft>
              <a:buSzPts val="2800"/>
              <a:buFont typeface="Open Sans"/>
              <a:buNone/>
              <a:defRPr sz="3733">
                <a:latin typeface="Open Sans"/>
                <a:ea typeface="Open Sans"/>
                <a:cs typeface="Open Sans"/>
                <a:sym typeface="Open Sans"/>
              </a:defRPr>
            </a:lvl6pPr>
            <a:lvl7pPr lvl="6" rtl="0">
              <a:lnSpc>
                <a:spcPct val="100000"/>
              </a:lnSpc>
              <a:spcBef>
                <a:spcPts val="0"/>
              </a:spcBef>
              <a:spcAft>
                <a:spcPts val="0"/>
              </a:spcAft>
              <a:buSzPts val="2800"/>
              <a:buFont typeface="Open Sans"/>
              <a:buNone/>
              <a:defRPr sz="3733">
                <a:latin typeface="Open Sans"/>
                <a:ea typeface="Open Sans"/>
                <a:cs typeface="Open Sans"/>
                <a:sym typeface="Open Sans"/>
              </a:defRPr>
            </a:lvl7pPr>
            <a:lvl8pPr lvl="7" rtl="0">
              <a:lnSpc>
                <a:spcPct val="100000"/>
              </a:lnSpc>
              <a:spcBef>
                <a:spcPts val="0"/>
              </a:spcBef>
              <a:spcAft>
                <a:spcPts val="0"/>
              </a:spcAft>
              <a:buSzPts val="2800"/>
              <a:buFont typeface="Open Sans"/>
              <a:buNone/>
              <a:defRPr sz="3733">
                <a:latin typeface="Open Sans"/>
                <a:ea typeface="Open Sans"/>
                <a:cs typeface="Open Sans"/>
                <a:sym typeface="Open Sans"/>
              </a:defRPr>
            </a:lvl8pPr>
            <a:lvl9pPr lvl="8" rtl="0">
              <a:lnSpc>
                <a:spcPct val="100000"/>
              </a:lnSpc>
              <a:spcBef>
                <a:spcPts val="0"/>
              </a:spcBef>
              <a:spcAft>
                <a:spcPts val="0"/>
              </a:spcAft>
              <a:buSzPts val="2800"/>
              <a:buFont typeface="Open Sans"/>
              <a:buNone/>
              <a:defRPr sz="3733">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2350186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Picture Layout">
  <p:cSld name="Two Picture Layou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583533" y="772333"/>
            <a:ext cx="5498800" cy="1411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p1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
        <p:nvSpPr>
          <p:cNvPr id="75" name="Google Shape;75;p14"/>
          <p:cNvSpPr/>
          <p:nvPr/>
        </p:nvSpPr>
        <p:spPr>
          <a:xfrm>
            <a:off x="726568" y="666223"/>
            <a:ext cx="935200" cy="88000"/>
          </a:xfrm>
          <a:prstGeom prst="rect">
            <a:avLst/>
          </a:prstGeom>
          <a:solidFill>
            <a:srgbClr val="CC412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14"/>
          <p:cNvSpPr txBox="1"/>
          <p:nvPr/>
        </p:nvSpPr>
        <p:spPr>
          <a:xfrm>
            <a:off x="628900" y="6318633"/>
            <a:ext cx="2031200" cy="3228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1067">
                <a:solidFill>
                  <a:schemeClr val="dk2"/>
                </a:solidFill>
              </a:rPr>
              <a:t>Your Company Name</a:t>
            </a:r>
            <a:endParaRPr sz="1067">
              <a:solidFill>
                <a:schemeClr val="dk2"/>
              </a:solidFill>
            </a:endParaRPr>
          </a:p>
        </p:txBody>
      </p:sp>
      <p:sp>
        <p:nvSpPr>
          <p:cNvPr id="77" name="Google Shape;77;p14"/>
          <p:cNvSpPr txBox="1">
            <a:spLocks noGrp="1"/>
          </p:cNvSpPr>
          <p:nvPr>
            <p:ph type="subTitle" idx="1"/>
          </p:nvPr>
        </p:nvSpPr>
        <p:spPr>
          <a:xfrm>
            <a:off x="597133" y="2003000"/>
            <a:ext cx="4940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78" name="Google Shape;78;p14"/>
          <p:cNvSpPr txBox="1">
            <a:spLocks noGrp="1"/>
          </p:cNvSpPr>
          <p:nvPr>
            <p:ph type="subTitle" idx="2"/>
          </p:nvPr>
        </p:nvSpPr>
        <p:spPr>
          <a:xfrm>
            <a:off x="6547533" y="3975367"/>
            <a:ext cx="4978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476700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91" name="Google Shape;91;p1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92" name="Google Shape;92;p1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55426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95" name="Google Shape;95;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009883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6"/>
        <p:cNvGrpSpPr/>
        <p:nvPr/>
      </p:nvGrpSpPr>
      <p:grpSpPr>
        <a:xfrm>
          <a:off x="0" y="0"/>
          <a:ext cx="0" cy="0"/>
          <a:chOff x="0" y="0"/>
          <a:chExt cx="0" cy="0"/>
        </a:xfrm>
      </p:grpSpPr>
      <p:sp>
        <p:nvSpPr>
          <p:cNvPr id="97" name="Google Shape;97;p1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1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99" name="Google Shape;99;p1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00" name="Google Shape;100;p1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01" name="Google Shape;101;p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9954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2"/>
        <p:cNvGrpSpPr/>
        <p:nvPr/>
      </p:nvGrpSpPr>
      <p:grpSpPr>
        <a:xfrm>
          <a:off x="0" y="0"/>
          <a:ext cx="0" cy="0"/>
          <a:chOff x="0" y="0"/>
          <a:chExt cx="0" cy="0"/>
        </a:xfrm>
      </p:grpSpPr>
      <p:sp>
        <p:nvSpPr>
          <p:cNvPr id="103" name="Google Shape;103;p2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104" name="Google Shape;104;p2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388170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5"/>
        <p:cNvGrpSpPr/>
        <p:nvPr/>
      </p:nvGrpSpPr>
      <p:grpSpPr>
        <a:xfrm>
          <a:off x="0" y="0"/>
          <a:ext cx="0" cy="0"/>
          <a:chOff x="0" y="0"/>
          <a:chExt cx="0" cy="0"/>
        </a:xfrm>
      </p:grpSpPr>
      <p:sp>
        <p:nvSpPr>
          <p:cNvPr id="106" name="Google Shape;106;p2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07" name="Google Shape;107;p2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108" name="Google Shape;108;p2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73001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
        <p:nvSpPr>
          <p:cNvPr id="110" name="Google Shape;110;p2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
        <p:nvSpPr>
          <p:cNvPr id="111" name="Google Shape;111;p22"/>
          <p:cNvSpPr txBox="1"/>
          <p:nvPr/>
        </p:nvSpPr>
        <p:spPr>
          <a:xfrm>
            <a:off x="628900" y="6318633"/>
            <a:ext cx="2031200" cy="3228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1067">
                <a:solidFill>
                  <a:schemeClr val="dk2"/>
                </a:solidFill>
              </a:rPr>
              <a:t>Your Company Name</a:t>
            </a:r>
            <a:endParaRPr sz="1067">
              <a:solidFill>
                <a:schemeClr val="dk2"/>
              </a:solidFill>
            </a:endParaRPr>
          </a:p>
        </p:txBody>
      </p:sp>
    </p:spTree>
    <p:extLst>
      <p:ext uri="{BB962C8B-B14F-4D97-AF65-F5344CB8AC3E}">
        <p14:creationId xmlns:p14="http://schemas.microsoft.com/office/powerpoint/2010/main" val="2918493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49"/>
        <p:cNvGrpSpPr/>
        <p:nvPr/>
      </p:nvGrpSpPr>
      <p:grpSpPr>
        <a:xfrm>
          <a:off x="0" y="0"/>
          <a:ext cx="0" cy="0"/>
          <a:chOff x="0" y="0"/>
          <a:chExt cx="0" cy="0"/>
        </a:xfrm>
      </p:grpSpPr>
      <p:sp>
        <p:nvSpPr>
          <p:cNvPr id="50" name="Google Shape;50;p11"/>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66095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766046-4DDE-284D-850C-AA397690FF12}"/>
              </a:ext>
            </a:extLst>
          </p:cNvPr>
          <p:cNvSpPr>
            <a:spLocks noGrp="1"/>
          </p:cNvSpPr>
          <p:nvPr>
            <p:ph type="dt" sz="half" idx="10"/>
          </p:nvPr>
        </p:nvSpPr>
        <p:spPr/>
        <p:txBody>
          <a:bodyPr/>
          <a:lstStyle>
            <a:lvl1pPr>
              <a:defRPr/>
            </a:lvl1pPr>
          </a:lstStyle>
          <a:p>
            <a:pPr>
              <a:defRPr/>
            </a:pPr>
            <a:fld id="{B47EB8F5-BCA3-E647-A52C-556A7C7A7A4E}" type="datetimeFigureOut">
              <a:rPr lang="en-US"/>
              <a:pPr>
                <a:defRPr/>
              </a:pPr>
              <a:t>11/25/2022</a:t>
            </a:fld>
            <a:endParaRPr lang="en-US"/>
          </a:p>
        </p:txBody>
      </p:sp>
      <p:sp>
        <p:nvSpPr>
          <p:cNvPr id="5" name="Footer Placeholder 4">
            <a:extLst>
              <a:ext uri="{FF2B5EF4-FFF2-40B4-BE49-F238E27FC236}">
                <a16:creationId xmlns:a16="http://schemas.microsoft.com/office/drawing/2014/main" id="{181B7445-D171-C04C-B39A-5BD126A3FE4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60A4CB-905F-0343-A0C8-C103CEB43DD2}"/>
              </a:ext>
            </a:extLst>
          </p:cNvPr>
          <p:cNvSpPr>
            <a:spLocks noGrp="1"/>
          </p:cNvSpPr>
          <p:nvPr>
            <p:ph type="sldNum" sz="quarter" idx="12"/>
          </p:nvPr>
        </p:nvSpPr>
        <p:spPr/>
        <p:txBody>
          <a:bodyPr/>
          <a:lstStyle>
            <a:lvl1pPr>
              <a:defRPr/>
            </a:lvl1pPr>
          </a:lstStyle>
          <a:p>
            <a:fld id="{531FD919-4DDB-3242-A85D-38ED18A3E37D}" type="slidenum">
              <a:rPr lang="en-US" altLang="vi-VN"/>
              <a:pPr/>
              <a:t>‹#›</a:t>
            </a:fld>
            <a:endParaRPr lang="en-US" altLang="vi-VN"/>
          </a:p>
        </p:txBody>
      </p:sp>
    </p:spTree>
    <p:extLst>
      <p:ext uri="{BB962C8B-B14F-4D97-AF65-F5344CB8AC3E}">
        <p14:creationId xmlns:p14="http://schemas.microsoft.com/office/powerpoint/2010/main" val="187491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8025133" y="1529033"/>
            <a:ext cx="3271600" cy="2200800"/>
          </a:xfrm>
          <a:prstGeom prst="rect">
            <a:avLst/>
          </a:prstGeom>
        </p:spPr>
        <p:txBody>
          <a:bodyPr spcFirstLastPara="1" wrap="square" lIns="91425" tIns="91425" rIns="91425" bIns="91425" anchor="b" anchorCtr="0">
            <a:noAutofit/>
          </a:bodyPr>
          <a:lstStyle>
            <a:lvl1pPr lvl="0" rtl="0">
              <a:spcBef>
                <a:spcPts val="0"/>
              </a:spcBef>
              <a:spcAft>
                <a:spcPts val="0"/>
              </a:spcAft>
              <a:buSzPts val="3300"/>
              <a:buNone/>
              <a:defRPr sz="4400" b="1"/>
            </a:lvl1pPr>
            <a:lvl2pPr lvl="1" rtl="0">
              <a:spcBef>
                <a:spcPts val="0"/>
              </a:spcBef>
              <a:spcAft>
                <a:spcPts val="0"/>
              </a:spcAft>
              <a:buSzPts val="5200"/>
              <a:buFont typeface="Roboto Slab"/>
              <a:buNone/>
              <a:defRPr sz="6933">
                <a:latin typeface="Roboto Slab"/>
                <a:ea typeface="Roboto Slab"/>
                <a:cs typeface="Roboto Slab"/>
                <a:sym typeface="Roboto Slab"/>
              </a:defRPr>
            </a:lvl2pPr>
            <a:lvl3pPr lvl="2" rtl="0">
              <a:spcBef>
                <a:spcPts val="0"/>
              </a:spcBef>
              <a:spcAft>
                <a:spcPts val="0"/>
              </a:spcAft>
              <a:buSzPts val="5200"/>
              <a:buFont typeface="Roboto Slab"/>
              <a:buNone/>
              <a:defRPr sz="6933">
                <a:latin typeface="Roboto Slab"/>
                <a:ea typeface="Roboto Slab"/>
                <a:cs typeface="Roboto Slab"/>
                <a:sym typeface="Roboto Slab"/>
              </a:defRPr>
            </a:lvl3pPr>
            <a:lvl4pPr lvl="3" rtl="0">
              <a:spcBef>
                <a:spcPts val="0"/>
              </a:spcBef>
              <a:spcAft>
                <a:spcPts val="0"/>
              </a:spcAft>
              <a:buSzPts val="5200"/>
              <a:buFont typeface="Roboto Slab"/>
              <a:buNone/>
              <a:defRPr sz="6933">
                <a:latin typeface="Roboto Slab"/>
                <a:ea typeface="Roboto Slab"/>
                <a:cs typeface="Roboto Slab"/>
                <a:sym typeface="Roboto Slab"/>
              </a:defRPr>
            </a:lvl4pPr>
            <a:lvl5pPr lvl="4" rtl="0">
              <a:spcBef>
                <a:spcPts val="0"/>
              </a:spcBef>
              <a:spcAft>
                <a:spcPts val="0"/>
              </a:spcAft>
              <a:buSzPts val="5200"/>
              <a:buFont typeface="Roboto Slab"/>
              <a:buNone/>
              <a:defRPr sz="6933">
                <a:latin typeface="Roboto Slab"/>
                <a:ea typeface="Roboto Slab"/>
                <a:cs typeface="Roboto Slab"/>
                <a:sym typeface="Roboto Slab"/>
              </a:defRPr>
            </a:lvl5pPr>
            <a:lvl6pPr lvl="5" rtl="0">
              <a:spcBef>
                <a:spcPts val="0"/>
              </a:spcBef>
              <a:spcAft>
                <a:spcPts val="0"/>
              </a:spcAft>
              <a:buSzPts val="5200"/>
              <a:buFont typeface="Roboto Slab"/>
              <a:buNone/>
              <a:defRPr sz="6933">
                <a:latin typeface="Roboto Slab"/>
                <a:ea typeface="Roboto Slab"/>
                <a:cs typeface="Roboto Slab"/>
                <a:sym typeface="Roboto Slab"/>
              </a:defRPr>
            </a:lvl6pPr>
            <a:lvl7pPr lvl="6" rtl="0">
              <a:spcBef>
                <a:spcPts val="0"/>
              </a:spcBef>
              <a:spcAft>
                <a:spcPts val="0"/>
              </a:spcAft>
              <a:buSzPts val="5200"/>
              <a:buFont typeface="Roboto Slab"/>
              <a:buNone/>
              <a:defRPr sz="6933">
                <a:latin typeface="Roboto Slab"/>
                <a:ea typeface="Roboto Slab"/>
                <a:cs typeface="Roboto Slab"/>
                <a:sym typeface="Roboto Slab"/>
              </a:defRPr>
            </a:lvl7pPr>
            <a:lvl8pPr lvl="7" rtl="0">
              <a:spcBef>
                <a:spcPts val="0"/>
              </a:spcBef>
              <a:spcAft>
                <a:spcPts val="0"/>
              </a:spcAft>
              <a:buSzPts val="5200"/>
              <a:buFont typeface="Roboto Slab"/>
              <a:buNone/>
              <a:defRPr sz="6933">
                <a:latin typeface="Roboto Slab"/>
                <a:ea typeface="Roboto Slab"/>
                <a:cs typeface="Roboto Slab"/>
                <a:sym typeface="Roboto Slab"/>
              </a:defRPr>
            </a:lvl8pPr>
            <a:lvl9pPr lvl="8" rtl="0">
              <a:spcBef>
                <a:spcPts val="0"/>
              </a:spcBef>
              <a:spcAft>
                <a:spcPts val="0"/>
              </a:spcAft>
              <a:buSzPts val="5200"/>
              <a:buFont typeface="Roboto Slab"/>
              <a:buNone/>
              <a:defRPr sz="6933">
                <a:latin typeface="Roboto Slab"/>
                <a:ea typeface="Roboto Slab"/>
                <a:cs typeface="Roboto Slab"/>
                <a:sym typeface="Roboto Slab"/>
              </a:defRPr>
            </a:lvl9pPr>
          </a:lstStyle>
          <a:p>
            <a:endParaRPr/>
          </a:p>
        </p:txBody>
      </p:sp>
      <p:sp>
        <p:nvSpPr>
          <p:cNvPr id="15" name="Google Shape;15;p3"/>
          <p:cNvSpPr txBox="1">
            <a:spLocks noGrp="1"/>
          </p:cNvSpPr>
          <p:nvPr>
            <p:ph type="subTitle" idx="1"/>
          </p:nvPr>
        </p:nvSpPr>
        <p:spPr>
          <a:xfrm>
            <a:off x="588100" y="5117833"/>
            <a:ext cx="6812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16" name="Google Shape;16;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13348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1"/>
        <p:cNvGrpSpPr/>
        <p:nvPr/>
      </p:nvGrpSpPr>
      <p:grpSpPr>
        <a:xfrm>
          <a:off x="0" y="0"/>
          <a:ext cx="0" cy="0"/>
          <a:chOff x="0" y="0"/>
          <a:chExt cx="0" cy="0"/>
        </a:xfrm>
      </p:grpSpPr>
      <p:sp>
        <p:nvSpPr>
          <p:cNvPr id="22" name="Google Shape;22;p5"/>
          <p:cNvSpPr/>
          <p:nvPr/>
        </p:nvSpPr>
        <p:spPr>
          <a:xfrm>
            <a:off x="0" y="0"/>
            <a:ext cx="3224800" cy="6866000"/>
          </a:xfrm>
          <a:prstGeom prst="rect">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5"/>
          <p:cNvSpPr txBox="1">
            <a:spLocks noGrp="1"/>
          </p:cNvSpPr>
          <p:nvPr>
            <p:ph type="title"/>
          </p:nvPr>
        </p:nvSpPr>
        <p:spPr>
          <a:xfrm>
            <a:off x="530867" y="1505507"/>
            <a:ext cx="2267600" cy="19784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4" name="Google Shape;24;p5"/>
          <p:cNvSpPr txBox="1">
            <a:spLocks noGrp="1"/>
          </p:cNvSpPr>
          <p:nvPr>
            <p:ph type="body" idx="1"/>
          </p:nvPr>
        </p:nvSpPr>
        <p:spPr>
          <a:xfrm>
            <a:off x="3828100" y="1343060"/>
            <a:ext cx="7414800" cy="4761600"/>
          </a:xfrm>
          <a:prstGeom prst="rect">
            <a:avLst/>
          </a:prstGeom>
        </p:spPr>
        <p:txBody>
          <a:bodyPr spcFirstLastPara="1" wrap="square" lIns="91425" tIns="91425" rIns="91425" bIns="91425" anchor="t" anchorCtr="0">
            <a:noAutofit/>
          </a:bodyPr>
          <a:lstStyle>
            <a:lvl1pPr marL="609585" lvl="0" indent="-558786">
              <a:spcBef>
                <a:spcPts val="800"/>
              </a:spcBef>
              <a:spcAft>
                <a:spcPts val="0"/>
              </a:spcAft>
              <a:buSzPts val="30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74406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630752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22086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1831105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807E75-3C9C-4129-BEE7-5D3362AFF276}"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2355261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807E75-3C9C-4129-BEE7-5D3362AFF276}"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3630019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807E75-3C9C-4129-BEE7-5D3362AFF276}"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1127342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07E75-3C9C-4129-BEE7-5D3362AFF276}"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2634156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807E75-3C9C-4129-BEE7-5D3362AFF276}"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489253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807E75-3C9C-4129-BEE7-5D3362AFF276}"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187458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1">
  <p:cSld name="Title slide 1 1">
    <p:spTree>
      <p:nvGrpSpPr>
        <p:cNvPr id="1" name="Shape 17"/>
        <p:cNvGrpSpPr/>
        <p:nvPr/>
      </p:nvGrpSpPr>
      <p:grpSpPr>
        <a:xfrm>
          <a:off x="0" y="0"/>
          <a:ext cx="0" cy="0"/>
          <a:chOff x="0" y="0"/>
          <a:chExt cx="0" cy="0"/>
        </a:xfrm>
      </p:grpSpPr>
      <p:sp>
        <p:nvSpPr>
          <p:cNvPr id="18" name="Google Shape;18;p4"/>
          <p:cNvSpPr txBox="1">
            <a:spLocks noGrp="1"/>
          </p:cNvSpPr>
          <p:nvPr>
            <p:ph type="ctrTitle"/>
          </p:nvPr>
        </p:nvSpPr>
        <p:spPr>
          <a:xfrm>
            <a:off x="6731333" y="1719033"/>
            <a:ext cx="4704400" cy="22008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sz="4400" b="1"/>
            </a:lvl1pPr>
            <a:lvl2pPr lvl="1" rtl="0">
              <a:spcBef>
                <a:spcPts val="0"/>
              </a:spcBef>
              <a:spcAft>
                <a:spcPts val="0"/>
              </a:spcAft>
              <a:buSzPts val="5200"/>
              <a:buFont typeface="Roboto Condensed"/>
              <a:buNone/>
              <a:defRPr sz="6933">
                <a:latin typeface="Roboto Condensed"/>
                <a:ea typeface="Roboto Condensed"/>
                <a:cs typeface="Roboto Condensed"/>
                <a:sym typeface="Roboto Condensed"/>
              </a:defRPr>
            </a:lvl2pPr>
            <a:lvl3pPr lvl="2" rtl="0">
              <a:spcBef>
                <a:spcPts val="0"/>
              </a:spcBef>
              <a:spcAft>
                <a:spcPts val="0"/>
              </a:spcAft>
              <a:buSzPts val="5200"/>
              <a:buFont typeface="Roboto Condensed"/>
              <a:buNone/>
              <a:defRPr sz="6933">
                <a:latin typeface="Roboto Condensed"/>
                <a:ea typeface="Roboto Condensed"/>
                <a:cs typeface="Roboto Condensed"/>
                <a:sym typeface="Roboto Condensed"/>
              </a:defRPr>
            </a:lvl3pPr>
            <a:lvl4pPr lvl="3" rtl="0">
              <a:spcBef>
                <a:spcPts val="0"/>
              </a:spcBef>
              <a:spcAft>
                <a:spcPts val="0"/>
              </a:spcAft>
              <a:buSzPts val="5200"/>
              <a:buFont typeface="Roboto Condensed"/>
              <a:buNone/>
              <a:defRPr sz="6933">
                <a:latin typeface="Roboto Condensed"/>
                <a:ea typeface="Roboto Condensed"/>
                <a:cs typeface="Roboto Condensed"/>
                <a:sym typeface="Roboto Condensed"/>
              </a:defRPr>
            </a:lvl4pPr>
            <a:lvl5pPr lvl="4" rtl="0">
              <a:spcBef>
                <a:spcPts val="0"/>
              </a:spcBef>
              <a:spcAft>
                <a:spcPts val="0"/>
              </a:spcAft>
              <a:buSzPts val="5200"/>
              <a:buFont typeface="Roboto Condensed"/>
              <a:buNone/>
              <a:defRPr sz="6933">
                <a:latin typeface="Roboto Condensed"/>
                <a:ea typeface="Roboto Condensed"/>
                <a:cs typeface="Roboto Condensed"/>
                <a:sym typeface="Roboto Condensed"/>
              </a:defRPr>
            </a:lvl5pPr>
            <a:lvl6pPr lvl="5" rtl="0">
              <a:spcBef>
                <a:spcPts val="0"/>
              </a:spcBef>
              <a:spcAft>
                <a:spcPts val="0"/>
              </a:spcAft>
              <a:buSzPts val="5200"/>
              <a:buFont typeface="Roboto Condensed"/>
              <a:buNone/>
              <a:defRPr sz="6933">
                <a:latin typeface="Roboto Condensed"/>
                <a:ea typeface="Roboto Condensed"/>
                <a:cs typeface="Roboto Condensed"/>
                <a:sym typeface="Roboto Condensed"/>
              </a:defRPr>
            </a:lvl6pPr>
            <a:lvl7pPr lvl="6" rtl="0">
              <a:spcBef>
                <a:spcPts val="0"/>
              </a:spcBef>
              <a:spcAft>
                <a:spcPts val="0"/>
              </a:spcAft>
              <a:buSzPts val="5200"/>
              <a:buFont typeface="Roboto Condensed"/>
              <a:buNone/>
              <a:defRPr sz="6933">
                <a:latin typeface="Roboto Condensed"/>
                <a:ea typeface="Roboto Condensed"/>
                <a:cs typeface="Roboto Condensed"/>
                <a:sym typeface="Roboto Condensed"/>
              </a:defRPr>
            </a:lvl7pPr>
            <a:lvl8pPr lvl="7" rtl="0">
              <a:spcBef>
                <a:spcPts val="0"/>
              </a:spcBef>
              <a:spcAft>
                <a:spcPts val="0"/>
              </a:spcAft>
              <a:buSzPts val="5200"/>
              <a:buFont typeface="Roboto Condensed"/>
              <a:buNone/>
              <a:defRPr sz="6933">
                <a:latin typeface="Roboto Condensed"/>
                <a:ea typeface="Roboto Condensed"/>
                <a:cs typeface="Roboto Condensed"/>
                <a:sym typeface="Roboto Condensed"/>
              </a:defRPr>
            </a:lvl8pPr>
            <a:lvl9pPr lvl="8" rtl="0">
              <a:spcBef>
                <a:spcPts val="0"/>
              </a:spcBef>
              <a:spcAft>
                <a:spcPts val="0"/>
              </a:spcAft>
              <a:buSzPts val="5200"/>
              <a:buFont typeface="Roboto Condensed"/>
              <a:buNone/>
              <a:defRPr sz="6933">
                <a:latin typeface="Roboto Condensed"/>
                <a:ea typeface="Roboto Condensed"/>
                <a:cs typeface="Roboto Condensed"/>
                <a:sym typeface="Roboto Condensed"/>
              </a:defRPr>
            </a:lvl9pPr>
          </a:lstStyle>
          <a:p>
            <a:endParaRPr/>
          </a:p>
        </p:txBody>
      </p:sp>
      <p:sp>
        <p:nvSpPr>
          <p:cNvPr id="19" name="Google Shape;19;p4"/>
          <p:cNvSpPr txBox="1">
            <a:spLocks noGrp="1"/>
          </p:cNvSpPr>
          <p:nvPr>
            <p:ph type="subTitle" idx="1"/>
          </p:nvPr>
        </p:nvSpPr>
        <p:spPr>
          <a:xfrm>
            <a:off x="6740000" y="4819233"/>
            <a:ext cx="47044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
        <p:nvSpPr>
          <p:cNvPr id="21" name="Google Shape;21;p4"/>
          <p:cNvSpPr txBox="1"/>
          <p:nvPr/>
        </p:nvSpPr>
        <p:spPr>
          <a:xfrm>
            <a:off x="628900" y="6318633"/>
            <a:ext cx="2031200" cy="3228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1067">
                <a:solidFill>
                  <a:schemeClr val="dk2"/>
                </a:solidFill>
              </a:rPr>
              <a:t>Your Company Name</a:t>
            </a:r>
            <a:endParaRPr sz="1067">
              <a:solidFill>
                <a:schemeClr val="dk2"/>
              </a:solidFill>
            </a:endParaRPr>
          </a:p>
        </p:txBody>
      </p:sp>
    </p:spTree>
    <p:extLst>
      <p:ext uri="{BB962C8B-B14F-4D97-AF65-F5344CB8AC3E}">
        <p14:creationId xmlns:p14="http://schemas.microsoft.com/office/powerpoint/2010/main" val="1155757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1510700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07E75-3C9C-4129-BEE7-5D3362AFF276}"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6728B-415A-46E2-8EA5-90997E780454}" type="slidenum">
              <a:rPr lang="en-US" smtClean="0"/>
              <a:t>‹#›</a:t>
            </a:fld>
            <a:endParaRPr lang="en-US"/>
          </a:p>
        </p:txBody>
      </p:sp>
    </p:spTree>
    <p:extLst>
      <p:ext uri="{BB962C8B-B14F-4D97-AF65-F5344CB8AC3E}">
        <p14:creationId xmlns:p14="http://schemas.microsoft.com/office/powerpoint/2010/main" val="3525965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FDF1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chemeClr val="tx1"/>
              </a:solidFill>
            </a:endParaRPr>
          </a:p>
        </p:txBody>
      </p:sp>
      <p:sp>
        <p:nvSpPr>
          <p:cNvPr id="3" name="Rectangle 2"/>
          <p:cNvSpPr/>
          <p:nvPr userDrawn="1"/>
        </p:nvSpPr>
        <p:spPr>
          <a:xfrm>
            <a:off x="101600" y="76200"/>
            <a:ext cx="11988800" cy="4572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b="1">
                <a:solidFill>
                  <a:srgbClr val="FF0000"/>
                </a:solidFill>
                <a:latin typeface="Arial" pitchFamily="34" charset="0"/>
                <a:cs typeface="Arial" pitchFamily="34" charset="0"/>
              </a:rPr>
              <a:t>BÀI 10: NHÀ LÝ ĐẨY MẠNH CÔNG CUỘC XÂY DỰNG ĐẤT NƯỚC</a:t>
            </a:r>
          </a:p>
        </p:txBody>
      </p:sp>
      <p:sp>
        <p:nvSpPr>
          <p:cNvPr id="4" name="Rectangle 3"/>
          <p:cNvSpPr/>
          <p:nvPr userDrawn="1"/>
        </p:nvSpPr>
        <p:spPr>
          <a:xfrm>
            <a:off x="101600" y="609600"/>
            <a:ext cx="11988800" cy="5638800"/>
          </a:xfrm>
          <a:prstGeom prst="rect">
            <a:avLst/>
          </a:prstGeom>
          <a:solidFill>
            <a:schemeClr val="lt1"/>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800"/>
          </a:p>
        </p:txBody>
      </p:sp>
      <p:sp>
        <p:nvSpPr>
          <p:cNvPr id="5" name="Action Button: Home 4">
            <a:hlinkClick r:id="" action="ppaction://hlinkshowjump?jump=firstslide" highlightClick="1"/>
          </p:cNvPr>
          <p:cNvSpPr/>
          <p:nvPr userDrawn="1"/>
        </p:nvSpPr>
        <p:spPr>
          <a:xfrm>
            <a:off x="406400" y="6324600"/>
            <a:ext cx="711200" cy="304800"/>
          </a:xfrm>
          <a:prstGeom prst="actionButtonHome">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102409" tIns="51205" rIns="102409" bIns="51205" anchor="ctr"/>
          <a:lstStyle/>
          <a:p>
            <a:pPr algn="ctr" fontAlgn="auto">
              <a:spcBef>
                <a:spcPts val="0"/>
              </a:spcBef>
              <a:spcAft>
                <a:spcPts val="0"/>
              </a:spcAft>
              <a:defRPr/>
            </a:pPr>
            <a:endParaRPr lang="en-US" sz="1800"/>
          </a:p>
        </p:txBody>
      </p:sp>
      <p:sp>
        <p:nvSpPr>
          <p:cNvPr id="6" name="Action Button: Return 5">
            <a:hlinkClick r:id="" action="ppaction://hlinkshowjump?jump=lastslideviewed" highlightClick="1"/>
          </p:cNvPr>
          <p:cNvSpPr/>
          <p:nvPr userDrawn="1"/>
        </p:nvSpPr>
        <p:spPr>
          <a:xfrm>
            <a:off x="1320800" y="6324600"/>
            <a:ext cx="711200" cy="304800"/>
          </a:xfrm>
          <a:prstGeom prst="actionButtonReturn">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102409" tIns="51205" rIns="102409" bIns="51205" anchor="ctr"/>
          <a:lstStyle/>
          <a:p>
            <a:pPr algn="ctr" fontAlgn="auto">
              <a:spcBef>
                <a:spcPts val="0"/>
              </a:spcBef>
              <a:spcAft>
                <a:spcPts val="0"/>
              </a:spcAft>
              <a:defRPr/>
            </a:pPr>
            <a:endParaRPr lang="en-US" sz="1800"/>
          </a:p>
        </p:txBody>
      </p:sp>
      <p:sp>
        <p:nvSpPr>
          <p:cNvPr id="7" name="Action Button: Back or Previous 6">
            <a:hlinkClick r:id="" action="ppaction://hlinkshowjump?jump=previousslide" highlightClick="1"/>
          </p:cNvPr>
          <p:cNvSpPr/>
          <p:nvPr userDrawn="1"/>
        </p:nvSpPr>
        <p:spPr>
          <a:xfrm>
            <a:off x="10363200" y="6324600"/>
            <a:ext cx="711200" cy="304800"/>
          </a:xfrm>
          <a:prstGeom prst="actionButtonBackPrevious">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102409" tIns="51205" rIns="102409" bIns="51205" anchor="ctr"/>
          <a:lstStyle/>
          <a:p>
            <a:pPr algn="ctr" fontAlgn="auto">
              <a:spcBef>
                <a:spcPts val="0"/>
              </a:spcBef>
              <a:spcAft>
                <a:spcPts val="0"/>
              </a:spcAft>
              <a:defRPr/>
            </a:pPr>
            <a:endParaRPr lang="en-US" sz="1800"/>
          </a:p>
        </p:txBody>
      </p:sp>
      <p:sp>
        <p:nvSpPr>
          <p:cNvPr id="8" name="Action Button: Forward or Next 7">
            <a:hlinkClick r:id="" action="ppaction://hlinkshowjump?jump=nextslide" highlightClick="1"/>
          </p:cNvPr>
          <p:cNvSpPr/>
          <p:nvPr userDrawn="1"/>
        </p:nvSpPr>
        <p:spPr>
          <a:xfrm>
            <a:off x="11277600" y="6324600"/>
            <a:ext cx="711200" cy="304800"/>
          </a:xfrm>
          <a:prstGeom prst="actionButtonForwardNext">
            <a:avLst/>
          </a:prstGeom>
          <a:solidFill>
            <a:srgbClr val="FF9966"/>
          </a:solidFill>
          <a:ln>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102409" tIns="51205" rIns="102409" bIns="51205" anchor="ctr"/>
          <a:lstStyle/>
          <a:p>
            <a:pPr algn="ctr" fontAlgn="auto">
              <a:spcBef>
                <a:spcPts val="0"/>
              </a:spcBef>
              <a:spcAft>
                <a:spcPts val="0"/>
              </a:spcAft>
              <a:defRPr/>
            </a:pPr>
            <a:endParaRPr lang="en-US" sz="1800"/>
          </a:p>
        </p:txBody>
      </p:sp>
      <p:sp>
        <p:nvSpPr>
          <p:cNvPr id="9" name="TextBox 8"/>
          <p:cNvSpPr txBox="1"/>
          <p:nvPr userDrawn="1"/>
        </p:nvSpPr>
        <p:spPr>
          <a:xfrm>
            <a:off x="6705600" y="6324600"/>
            <a:ext cx="3556000" cy="319088"/>
          </a:xfrm>
          <a:prstGeom prst="rect">
            <a:avLst/>
          </a:prstGeom>
          <a:solidFill>
            <a:schemeClr val="bg1"/>
          </a:solidFill>
          <a:ln w="3175">
            <a:solidFill>
              <a:schemeClr val="bg1"/>
            </a:solidFill>
          </a:ln>
        </p:spPr>
        <p:style>
          <a:lnRef idx="2">
            <a:schemeClr val="dk1"/>
          </a:lnRef>
          <a:fillRef idx="1">
            <a:schemeClr val="lt1"/>
          </a:fillRef>
          <a:effectRef idx="0">
            <a:schemeClr val="dk1"/>
          </a:effectRef>
          <a:fontRef idx="minor">
            <a:schemeClr val="dk1"/>
          </a:fontRef>
        </p:style>
        <p:txBody>
          <a:bodyPr lIns="102409" tIns="51205" rIns="102409" bIns="51205">
            <a:spAutoFit/>
          </a:bodyPr>
          <a:lstStyle/>
          <a:p>
            <a:pPr algn="ctr" fontAlgn="auto">
              <a:spcBef>
                <a:spcPts val="0"/>
              </a:spcBef>
              <a:spcAft>
                <a:spcPts val="0"/>
              </a:spcAft>
              <a:defRPr/>
            </a:pPr>
            <a:r>
              <a:rPr lang="en-US" sz="1400">
                <a:solidFill>
                  <a:srgbClr val="FF0000"/>
                </a:solidFill>
                <a:latin typeface="Times New Roman" pitchFamily="18" charset="0"/>
                <a:cs typeface="Times New Roman" pitchFamily="18" charset="0"/>
              </a:rPr>
              <a:t>Biên soạn: Nguyễn Văn Lục</a:t>
            </a:r>
          </a:p>
        </p:txBody>
      </p:sp>
      <p:sp>
        <p:nvSpPr>
          <p:cNvPr id="10" name="TextBox 26"/>
          <p:cNvSpPr txBox="1">
            <a:spLocks noChangeArrowheads="1"/>
          </p:cNvSpPr>
          <p:nvPr userDrawn="1"/>
        </p:nvSpPr>
        <p:spPr bwMode="auto">
          <a:xfrm>
            <a:off x="203200" y="6632578"/>
            <a:ext cx="1219200" cy="257175"/>
          </a:xfrm>
          <a:prstGeom prst="rect">
            <a:avLst/>
          </a:prstGeom>
          <a:noFill/>
          <a:ln>
            <a:noFill/>
          </a:ln>
        </p:spPr>
        <p:txBody>
          <a:bodyPr lIns="102409" tIns="51205" rIns="102409" bIns="51205">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1000" b="1">
                <a:latin typeface="Times New Roman" pitchFamily="18" charset="0"/>
                <a:cs typeface="Times New Roman" pitchFamily="18" charset="0"/>
              </a:rPr>
              <a:t>Trang chủ</a:t>
            </a:r>
          </a:p>
        </p:txBody>
      </p:sp>
      <p:sp>
        <p:nvSpPr>
          <p:cNvPr id="11" name="TextBox 27"/>
          <p:cNvSpPr txBox="1">
            <a:spLocks noChangeArrowheads="1"/>
          </p:cNvSpPr>
          <p:nvPr userDrawn="1"/>
        </p:nvSpPr>
        <p:spPr bwMode="auto">
          <a:xfrm>
            <a:off x="1320800" y="6632578"/>
            <a:ext cx="1016000" cy="257175"/>
          </a:xfrm>
          <a:prstGeom prst="rect">
            <a:avLst/>
          </a:prstGeom>
          <a:noFill/>
          <a:ln>
            <a:noFill/>
          </a:ln>
        </p:spPr>
        <p:txBody>
          <a:bodyPr lIns="102409" tIns="51205" rIns="102409" bIns="51205">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1000" b="1">
                <a:latin typeface="Times New Roman" pitchFamily="18" charset="0"/>
                <a:cs typeface="Times New Roman" pitchFamily="18" charset="0"/>
              </a:rPr>
              <a:t>Trở về</a:t>
            </a:r>
          </a:p>
        </p:txBody>
      </p:sp>
      <p:sp>
        <p:nvSpPr>
          <p:cNvPr id="12" name="TextBox 28"/>
          <p:cNvSpPr txBox="1">
            <a:spLocks noChangeArrowheads="1"/>
          </p:cNvSpPr>
          <p:nvPr userDrawn="1"/>
        </p:nvSpPr>
        <p:spPr bwMode="auto">
          <a:xfrm>
            <a:off x="10261600" y="6632578"/>
            <a:ext cx="1016000" cy="257175"/>
          </a:xfrm>
          <a:prstGeom prst="rect">
            <a:avLst/>
          </a:prstGeom>
          <a:noFill/>
          <a:ln>
            <a:noFill/>
          </a:ln>
        </p:spPr>
        <p:txBody>
          <a:bodyPr lIns="102409" tIns="51205" rIns="102409" bIns="51205">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1000" b="1">
                <a:latin typeface="Times New Roman" pitchFamily="18" charset="0"/>
                <a:cs typeface="Times New Roman" pitchFamily="18" charset="0"/>
              </a:rPr>
              <a:t>Quay lại</a:t>
            </a:r>
          </a:p>
        </p:txBody>
      </p:sp>
      <p:sp>
        <p:nvSpPr>
          <p:cNvPr id="13" name="TextBox 29"/>
          <p:cNvSpPr txBox="1">
            <a:spLocks noChangeArrowheads="1"/>
          </p:cNvSpPr>
          <p:nvPr userDrawn="1"/>
        </p:nvSpPr>
        <p:spPr bwMode="auto">
          <a:xfrm>
            <a:off x="11277600" y="6632578"/>
            <a:ext cx="1016000" cy="257175"/>
          </a:xfrm>
          <a:prstGeom prst="rect">
            <a:avLst/>
          </a:prstGeom>
          <a:noFill/>
          <a:ln>
            <a:noFill/>
          </a:ln>
        </p:spPr>
        <p:txBody>
          <a:bodyPr lIns="102409" tIns="51205" rIns="102409" bIns="51205">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fontAlgn="auto" hangingPunct="1">
              <a:spcBef>
                <a:spcPts val="0"/>
              </a:spcBef>
              <a:spcAft>
                <a:spcPts val="0"/>
              </a:spcAft>
              <a:defRPr/>
            </a:pPr>
            <a:r>
              <a:rPr lang="en-US" sz="1000" b="1">
                <a:latin typeface="Times New Roman" pitchFamily="18" charset="0"/>
                <a:cs typeface="Times New Roman" pitchFamily="18" charset="0"/>
              </a:rPr>
              <a:t>Tiếp tục</a:t>
            </a:r>
          </a:p>
        </p:txBody>
      </p:sp>
    </p:spTree>
    <p:extLst>
      <p:ext uri="{BB962C8B-B14F-4D97-AF65-F5344CB8AC3E}">
        <p14:creationId xmlns:p14="http://schemas.microsoft.com/office/powerpoint/2010/main" val="2234414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62B237-5C53-428D-B8F7-97830A9403F4}" type="slidenum">
              <a:rPr lang="en-US"/>
              <a:pPr>
                <a:defRPr/>
              </a:pPr>
              <a:t>‹#›</a:t>
            </a:fld>
            <a:endParaRPr lang="en-US"/>
          </a:p>
        </p:txBody>
      </p:sp>
    </p:spTree>
    <p:extLst>
      <p:ext uri="{BB962C8B-B14F-4D97-AF65-F5344CB8AC3E}">
        <p14:creationId xmlns:p14="http://schemas.microsoft.com/office/powerpoint/2010/main" val="1310380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ight Text and Three Picture ">
  <p:cSld name="Right Text and Three Picture ">
    <p:spTree>
      <p:nvGrpSpPr>
        <p:cNvPr id="1" name="Shape 22"/>
        <p:cNvGrpSpPr/>
        <p:nvPr/>
      </p:nvGrpSpPr>
      <p:grpSpPr>
        <a:xfrm>
          <a:off x="0" y="0"/>
          <a:ext cx="0" cy="0"/>
          <a:chOff x="0" y="0"/>
          <a:chExt cx="0" cy="0"/>
        </a:xfrm>
      </p:grpSpPr>
      <p:sp>
        <p:nvSpPr>
          <p:cNvPr id="23" name="Google Shape;23;p5"/>
          <p:cNvSpPr txBox="1">
            <a:spLocks noGrp="1"/>
          </p:cNvSpPr>
          <p:nvPr>
            <p:ph type="ctrTitle"/>
          </p:nvPr>
        </p:nvSpPr>
        <p:spPr>
          <a:xfrm>
            <a:off x="6418067" y="868567"/>
            <a:ext cx="4790000" cy="12184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3333" b="1"/>
            </a:lvl1pPr>
            <a:lvl2pPr lvl="1" rtl="0">
              <a:spcBef>
                <a:spcPts val="0"/>
              </a:spcBef>
              <a:spcAft>
                <a:spcPts val="0"/>
              </a:spcAft>
              <a:buSzPts val="5200"/>
              <a:buFont typeface="Roboto Slab"/>
              <a:buNone/>
              <a:defRPr sz="6933">
                <a:latin typeface="Roboto Slab"/>
                <a:ea typeface="Roboto Slab"/>
                <a:cs typeface="Roboto Slab"/>
                <a:sym typeface="Roboto Slab"/>
              </a:defRPr>
            </a:lvl2pPr>
            <a:lvl3pPr lvl="2" rtl="0">
              <a:spcBef>
                <a:spcPts val="0"/>
              </a:spcBef>
              <a:spcAft>
                <a:spcPts val="0"/>
              </a:spcAft>
              <a:buSzPts val="5200"/>
              <a:buFont typeface="Roboto Slab"/>
              <a:buNone/>
              <a:defRPr sz="6933">
                <a:latin typeface="Roboto Slab"/>
                <a:ea typeface="Roboto Slab"/>
                <a:cs typeface="Roboto Slab"/>
                <a:sym typeface="Roboto Slab"/>
              </a:defRPr>
            </a:lvl3pPr>
            <a:lvl4pPr lvl="3" rtl="0">
              <a:spcBef>
                <a:spcPts val="0"/>
              </a:spcBef>
              <a:spcAft>
                <a:spcPts val="0"/>
              </a:spcAft>
              <a:buSzPts val="5200"/>
              <a:buFont typeface="Roboto Slab"/>
              <a:buNone/>
              <a:defRPr sz="6933">
                <a:latin typeface="Roboto Slab"/>
                <a:ea typeface="Roboto Slab"/>
                <a:cs typeface="Roboto Slab"/>
                <a:sym typeface="Roboto Slab"/>
              </a:defRPr>
            </a:lvl4pPr>
            <a:lvl5pPr lvl="4" rtl="0">
              <a:spcBef>
                <a:spcPts val="0"/>
              </a:spcBef>
              <a:spcAft>
                <a:spcPts val="0"/>
              </a:spcAft>
              <a:buSzPts val="5200"/>
              <a:buFont typeface="Roboto Slab"/>
              <a:buNone/>
              <a:defRPr sz="6933">
                <a:latin typeface="Roboto Slab"/>
                <a:ea typeface="Roboto Slab"/>
                <a:cs typeface="Roboto Slab"/>
                <a:sym typeface="Roboto Slab"/>
              </a:defRPr>
            </a:lvl5pPr>
            <a:lvl6pPr lvl="5" rtl="0">
              <a:spcBef>
                <a:spcPts val="0"/>
              </a:spcBef>
              <a:spcAft>
                <a:spcPts val="0"/>
              </a:spcAft>
              <a:buSzPts val="5200"/>
              <a:buFont typeface="Roboto Slab"/>
              <a:buNone/>
              <a:defRPr sz="6933">
                <a:latin typeface="Roboto Slab"/>
                <a:ea typeface="Roboto Slab"/>
                <a:cs typeface="Roboto Slab"/>
                <a:sym typeface="Roboto Slab"/>
              </a:defRPr>
            </a:lvl6pPr>
            <a:lvl7pPr lvl="6" rtl="0">
              <a:spcBef>
                <a:spcPts val="0"/>
              </a:spcBef>
              <a:spcAft>
                <a:spcPts val="0"/>
              </a:spcAft>
              <a:buSzPts val="5200"/>
              <a:buFont typeface="Roboto Slab"/>
              <a:buNone/>
              <a:defRPr sz="6933">
                <a:latin typeface="Roboto Slab"/>
                <a:ea typeface="Roboto Slab"/>
                <a:cs typeface="Roboto Slab"/>
                <a:sym typeface="Roboto Slab"/>
              </a:defRPr>
            </a:lvl7pPr>
            <a:lvl8pPr lvl="7" rtl="0">
              <a:spcBef>
                <a:spcPts val="0"/>
              </a:spcBef>
              <a:spcAft>
                <a:spcPts val="0"/>
              </a:spcAft>
              <a:buSzPts val="5200"/>
              <a:buFont typeface="Roboto Slab"/>
              <a:buNone/>
              <a:defRPr sz="6933">
                <a:latin typeface="Roboto Slab"/>
                <a:ea typeface="Roboto Slab"/>
                <a:cs typeface="Roboto Slab"/>
                <a:sym typeface="Roboto Slab"/>
              </a:defRPr>
            </a:lvl8pPr>
            <a:lvl9pPr lvl="8" rtl="0">
              <a:spcBef>
                <a:spcPts val="0"/>
              </a:spcBef>
              <a:spcAft>
                <a:spcPts val="0"/>
              </a:spcAft>
              <a:buSzPts val="5200"/>
              <a:buFont typeface="Roboto Slab"/>
              <a:buNone/>
              <a:defRPr sz="6933">
                <a:latin typeface="Roboto Slab"/>
                <a:ea typeface="Roboto Slab"/>
                <a:cs typeface="Roboto Slab"/>
                <a:sym typeface="Roboto Slab"/>
              </a:defRPr>
            </a:lvl9pPr>
          </a:lstStyle>
          <a:p>
            <a:endParaRPr/>
          </a:p>
        </p:txBody>
      </p:sp>
      <p:sp>
        <p:nvSpPr>
          <p:cNvPr id="24" name="Google Shape;24;p5"/>
          <p:cNvSpPr txBox="1">
            <a:spLocks noGrp="1"/>
          </p:cNvSpPr>
          <p:nvPr>
            <p:ph type="subTitle" idx="1"/>
          </p:nvPr>
        </p:nvSpPr>
        <p:spPr>
          <a:xfrm>
            <a:off x="6427100" y="2086967"/>
            <a:ext cx="47808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Open Sans"/>
              <a:buNone/>
              <a:defRPr sz="1333">
                <a:latin typeface="Open Sans"/>
                <a:ea typeface="Open Sans"/>
                <a:cs typeface="Open Sans"/>
                <a:sym typeface="Open Sans"/>
              </a:defRPr>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25" name="Google Shape;2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
        <p:nvSpPr>
          <p:cNvPr id="26" name="Google Shape;26;p5"/>
          <p:cNvSpPr txBox="1"/>
          <p:nvPr/>
        </p:nvSpPr>
        <p:spPr>
          <a:xfrm>
            <a:off x="628900" y="6318633"/>
            <a:ext cx="2031200" cy="3228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1067">
                <a:solidFill>
                  <a:schemeClr val="dk2"/>
                </a:solidFill>
              </a:rPr>
              <a:t>Your Company Name</a:t>
            </a:r>
            <a:endParaRPr sz="1067">
              <a:solidFill>
                <a:schemeClr val="dk2"/>
              </a:solidFill>
            </a:endParaRPr>
          </a:p>
        </p:txBody>
      </p:sp>
      <p:sp>
        <p:nvSpPr>
          <p:cNvPr id="27" name="Google Shape;27;p5"/>
          <p:cNvSpPr/>
          <p:nvPr/>
        </p:nvSpPr>
        <p:spPr>
          <a:xfrm>
            <a:off x="6562740" y="684317"/>
            <a:ext cx="935200" cy="88000"/>
          </a:xfrm>
          <a:prstGeom prst="rect">
            <a:avLst/>
          </a:prstGeom>
          <a:solidFill>
            <a:srgbClr val="CC412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18865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1 1">
  <p:cSld name="Title slide 1 1 1">
    <p:spTree>
      <p:nvGrpSpPr>
        <p:cNvPr id="1" name="Shape 28"/>
        <p:cNvGrpSpPr/>
        <p:nvPr/>
      </p:nvGrpSpPr>
      <p:grpSpPr>
        <a:xfrm>
          <a:off x="0" y="0"/>
          <a:ext cx="0" cy="0"/>
          <a:chOff x="0" y="0"/>
          <a:chExt cx="0" cy="0"/>
        </a:xfrm>
      </p:grpSpPr>
      <p:sp>
        <p:nvSpPr>
          <p:cNvPr id="29" name="Google Shape;29;p6"/>
          <p:cNvSpPr txBox="1">
            <a:spLocks noGrp="1"/>
          </p:cNvSpPr>
          <p:nvPr>
            <p:ph type="ctrTitle"/>
          </p:nvPr>
        </p:nvSpPr>
        <p:spPr>
          <a:xfrm>
            <a:off x="7965933" y="1213867"/>
            <a:ext cx="3433600" cy="2441200"/>
          </a:xfrm>
          <a:prstGeom prst="rect">
            <a:avLst/>
          </a:prstGeom>
        </p:spPr>
        <p:txBody>
          <a:bodyPr spcFirstLastPara="1" wrap="square" lIns="91425" tIns="91425" rIns="91425" bIns="91425" anchor="t" anchorCtr="0">
            <a:noAutofit/>
          </a:bodyPr>
          <a:lstStyle>
            <a:lvl1pPr lvl="0" rtl="0">
              <a:spcBef>
                <a:spcPts val="0"/>
              </a:spcBef>
              <a:spcAft>
                <a:spcPts val="0"/>
              </a:spcAft>
              <a:buSzPts val="3300"/>
              <a:buNone/>
              <a:defRPr sz="4400" b="1"/>
            </a:lvl1pPr>
            <a:lvl2pPr lvl="1" rtl="0">
              <a:spcBef>
                <a:spcPts val="0"/>
              </a:spcBef>
              <a:spcAft>
                <a:spcPts val="0"/>
              </a:spcAft>
              <a:buSzPts val="5200"/>
              <a:buFont typeface="Roboto Condensed"/>
              <a:buNone/>
              <a:defRPr sz="6933">
                <a:latin typeface="Roboto Condensed"/>
                <a:ea typeface="Roboto Condensed"/>
                <a:cs typeface="Roboto Condensed"/>
                <a:sym typeface="Roboto Condensed"/>
              </a:defRPr>
            </a:lvl2pPr>
            <a:lvl3pPr lvl="2" rtl="0">
              <a:spcBef>
                <a:spcPts val="0"/>
              </a:spcBef>
              <a:spcAft>
                <a:spcPts val="0"/>
              </a:spcAft>
              <a:buSzPts val="5200"/>
              <a:buFont typeface="Roboto Condensed"/>
              <a:buNone/>
              <a:defRPr sz="6933">
                <a:latin typeface="Roboto Condensed"/>
                <a:ea typeface="Roboto Condensed"/>
                <a:cs typeface="Roboto Condensed"/>
                <a:sym typeface="Roboto Condensed"/>
              </a:defRPr>
            </a:lvl3pPr>
            <a:lvl4pPr lvl="3" rtl="0">
              <a:spcBef>
                <a:spcPts val="0"/>
              </a:spcBef>
              <a:spcAft>
                <a:spcPts val="0"/>
              </a:spcAft>
              <a:buSzPts val="5200"/>
              <a:buFont typeface="Roboto Condensed"/>
              <a:buNone/>
              <a:defRPr sz="6933">
                <a:latin typeface="Roboto Condensed"/>
                <a:ea typeface="Roboto Condensed"/>
                <a:cs typeface="Roboto Condensed"/>
                <a:sym typeface="Roboto Condensed"/>
              </a:defRPr>
            </a:lvl4pPr>
            <a:lvl5pPr lvl="4" rtl="0">
              <a:spcBef>
                <a:spcPts val="0"/>
              </a:spcBef>
              <a:spcAft>
                <a:spcPts val="0"/>
              </a:spcAft>
              <a:buSzPts val="5200"/>
              <a:buFont typeface="Roboto Condensed"/>
              <a:buNone/>
              <a:defRPr sz="6933">
                <a:latin typeface="Roboto Condensed"/>
                <a:ea typeface="Roboto Condensed"/>
                <a:cs typeface="Roboto Condensed"/>
                <a:sym typeface="Roboto Condensed"/>
              </a:defRPr>
            </a:lvl5pPr>
            <a:lvl6pPr lvl="5" rtl="0">
              <a:spcBef>
                <a:spcPts val="0"/>
              </a:spcBef>
              <a:spcAft>
                <a:spcPts val="0"/>
              </a:spcAft>
              <a:buSzPts val="5200"/>
              <a:buFont typeface="Roboto Condensed"/>
              <a:buNone/>
              <a:defRPr sz="6933">
                <a:latin typeface="Roboto Condensed"/>
                <a:ea typeface="Roboto Condensed"/>
                <a:cs typeface="Roboto Condensed"/>
                <a:sym typeface="Roboto Condensed"/>
              </a:defRPr>
            </a:lvl6pPr>
            <a:lvl7pPr lvl="6" rtl="0">
              <a:spcBef>
                <a:spcPts val="0"/>
              </a:spcBef>
              <a:spcAft>
                <a:spcPts val="0"/>
              </a:spcAft>
              <a:buSzPts val="5200"/>
              <a:buFont typeface="Roboto Condensed"/>
              <a:buNone/>
              <a:defRPr sz="6933">
                <a:latin typeface="Roboto Condensed"/>
                <a:ea typeface="Roboto Condensed"/>
                <a:cs typeface="Roboto Condensed"/>
                <a:sym typeface="Roboto Condensed"/>
              </a:defRPr>
            </a:lvl7pPr>
            <a:lvl8pPr lvl="7" rtl="0">
              <a:spcBef>
                <a:spcPts val="0"/>
              </a:spcBef>
              <a:spcAft>
                <a:spcPts val="0"/>
              </a:spcAft>
              <a:buSzPts val="5200"/>
              <a:buFont typeface="Roboto Condensed"/>
              <a:buNone/>
              <a:defRPr sz="6933">
                <a:latin typeface="Roboto Condensed"/>
                <a:ea typeface="Roboto Condensed"/>
                <a:cs typeface="Roboto Condensed"/>
                <a:sym typeface="Roboto Condensed"/>
              </a:defRPr>
            </a:lvl8pPr>
            <a:lvl9pPr lvl="8" rtl="0">
              <a:spcBef>
                <a:spcPts val="0"/>
              </a:spcBef>
              <a:spcAft>
                <a:spcPts val="0"/>
              </a:spcAft>
              <a:buSzPts val="5200"/>
              <a:buFont typeface="Roboto Condensed"/>
              <a:buNone/>
              <a:defRPr sz="6933">
                <a:latin typeface="Roboto Condensed"/>
                <a:ea typeface="Roboto Condensed"/>
                <a:cs typeface="Roboto Condensed"/>
                <a:sym typeface="Roboto Condensed"/>
              </a:defRPr>
            </a:lvl9pPr>
          </a:lstStyle>
          <a:p>
            <a:endParaRPr/>
          </a:p>
        </p:txBody>
      </p:sp>
      <p:sp>
        <p:nvSpPr>
          <p:cNvPr id="30" name="Google Shape;30;p6"/>
          <p:cNvSpPr txBox="1">
            <a:spLocks noGrp="1"/>
          </p:cNvSpPr>
          <p:nvPr>
            <p:ph type="subTitle" idx="1"/>
          </p:nvPr>
        </p:nvSpPr>
        <p:spPr>
          <a:xfrm>
            <a:off x="7938000" y="3781867"/>
            <a:ext cx="3506400" cy="126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333"/>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31" name="Google Shape;31;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
        <p:nvSpPr>
          <p:cNvPr id="32" name="Google Shape;32;p6"/>
          <p:cNvSpPr txBox="1"/>
          <p:nvPr/>
        </p:nvSpPr>
        <p:spPr>
          <a:xfrm>
            <a:off x="628900" y="6318633"/>
            <a:ext cx="2031200" cy="3228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1067">
                <a:solidFill>
                  <a:schemeClr val="dk2"/>
                </a:solidFill>
              </a:rPr>
              <a:t>Your Company Name</a:t>
            </a:r>
            <a:endParaRPr sz="1067">
              <a:solidFill>
                <a:schemeClr val="dk2"/>
              </a:solidFill>
            </a:endParaRPr>
          </a:p>
        </p:txBody>
      </p:sp>
      <p:sp>
        <p:nvSpPr>
          <p:cNvPr id="33" name="Google Shape;33;p6"/>
          <p:cNvSpPr txBox="1">
            <a:spLocks noGrp="1"/>
          </p:cNvSpPr>
          <p:nvPr>
            <p:ph type="subTitle" idx="2"/>
          </p:nvPr>
        </p:nvSpPr>
        <p:spPr>
          <a:xfrm>
            <a:off x="654767" y="5449833"/>
            <a:ext cx="3506400" cy="68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CC4125"/>
              </a:buClr>
              <a:buSzPts val="1000"/>
              <a:buNone/>
              <a:defRPr sz="1333">
                <a:solidFill>
                  <a:srgbClr val="CC4125"/>
                </a:solidFill>
              </a:defRPr>
            </a:lvl1pPr>
            <a:lvl2pPr lvl="1" rtl="0">
              <a:lnSpc>
                <a:spcPct val="100000"/>
              </a:lnSpc>
              <a:spcBef>
                <a:spcPts val="0"/>
              </a:spcBef>
              <a:spcAft>
                <a:spcPts val="0"/>
              </a:spcAft>
              <a:buClr>
                <a:srgbClr val="CC4125"/>
              </a:buClr>
              <a:buSzPts val="2800"/>
              <a:buNone/>
              <a:defRPr sz="3733">
                <a:solidFill>
                  <a:srgbClr val="CC4125"/>
                </a:solidFill>
              </a:defRPr>
            </a:lvl2pPr>
            <a:lvl3pPr lvl="2" rtl="0">
              <a:lnSpc>
                <a:spcPct val="100000"/>
              </a:lnSpc>
              <a:spcBef>
                <a:spcPts val="0"/>
              </a:spcBef>
              <a:spcAft>
                <a:spcPts val="0"/>
              </a:spcAft>
              <a:buClr>
                <a:srgbClr val="CC4125"/>
              </a:buClr>
              <a:buSzPts val="2800"/>
              <a:buNone/>
              <a:defRPr sz="3733">
                <a:solidFill>
                  <a:srgbClr val="CC4125"/>
                </a:solidFill>
              </a:defRPr>
            </a:lvl3pPr>
            <a:lvl4pPr lvl="3" rtl="0">
              <a:lnSpc>
                <a:spcPct val="100000"/>
              </a:lnSpc>
              <a:spcBef>
                <a:spcPts val="0"/>
              </a:spcBef>
              <a:spcAft>
                <a:spcPts val="0"/>
              </a:spcAft>
              <a:buClr>
                <a:srgbClr val="CC4125"/>
              </a:buClr>
              <a:buSzPts val="2800"/>
              <a:buNone/>
              <a:defRPr sz="3733">
                <a:solidFill>
                  <a:srgbClr val="CC4125"/>
                </a:solidFill>
              </a:defRPr>
            </a:lvl4pPr>
            <a:lvl5pPr lvl="4" rtl="0">
              <a:lnSpc>
                <a:spcPct val="100000"/>
              </a:lnSpc>
              <a:spcBef>
                <a:spcPts val="0"/>
              </a:spcBef>
              <a:spcAft>
                <a:spcPts val="0"/>
              </a:spcAft>
              <a:buClr>
                <a:srgbClr val="CC4125"/>
              </a:buClr>
              <a:buSzPts val="2800"/>
              <a:buNone/>
              <a:defRPr sz="3733">
                <a:solidFill>
                  <a:srgbClr val="CC4125"/>
                </a:solidFill>
              </a:defRPr>
            </a:lvl5pPr>
            <a:lvl6pPr lvl="5" rtl="0">
              <a:lnSpc>
                <a:spcPct val="100000"/>
              </a:lnSpc>
              <a:spcBef>
                <a:spcPts val="0"/>
              </a:spcBef>
              <a:spcAft>
                <a:spcPts val="0"/>
              </a:spcAft>
              <a:buClr>
                <a:srgbClr val="CC4125"/>
              </a:buClr>
              <a:buSzPts val="2800"/>
              <a:buNone/>
              <a:defRPr sz="3733">
                <a:solidFill>
                  <a:srgbClr val="CC4125"/>
                </a:solidFill>
              </a:defRPr>
            </a:lvl6pPr>
            <a:lvl7pPr lvl="6" rtl="0">
              <a:lnSpc>
                <a:spcPct val="100000"/>
              </a:lnSpc>
              <a:spcBef>
                <a:spcPts val="0"/>
              </a:spcBef>
              <a:spcAft>
                <a:spcPts val="0"/>
              </a:spcAft>
              <a:buClr>
                <a:srgbClr val="CC4125"/>
              </a:buClr>
              <a:buSzPts val="2800"/>
              <a:buNone/>
              <a:defRPr sz="3733">
                <a:solidFill>
                  <a:srgbClr val="CC4125"/>
                </a:solidFill>
              </a:defRPr>
            </a:lvl7pPr>
            <a:lvl8pPr lvl="7" rtl="0">
              <a:lnSpc>
                <a:spcPct val="100000"/>
              </a:lnSpc>
              <a:spcBef>
                <a:spcPts val="0"/>
              </a:spcBef>
              <a:spcAft>
                <a:spcPts val="0"/>
              </a:spcAft>
              <a:buClr>
                <a:srgbClr val="CC4125"/>
              </a:buClr>
              <a:buSzPts val="2800"/>
              <a:buNone/>
              <a:defRPr sz="3733">
                <a:solidFill>
                  <a:srgbClr val="CC4125"/>
                </a:solidFill>
              </a:defRPr>
            </a:lvl8pPr>
            <a:lvl9pPr lvl="8" rtl="0">
              <a:lnSpc>
                <a:spcPct val="100000"/>
              </a:lnSpc>
              <a:spcBef>
                <a:spcPts val="0"/>
              </a:spcBef>
              <a:spcAft>
                <a:spcPts val="0"/>
              </a:spcAft>
              <a:buClr>
                <a:srgbClr val="CC4125"/>
              </a:buClr>
              <a:buSzPts val="2800"/>
              <a:buNone/>
              <a:defRPr sz="3733">
                <a:solidFill>
                  <a:srgbClr val="CC4125"/>
                </a:solidFill>
              </a:defRPr>
            </a:lvl9pPr>
          </a:lstStyle>
          <a:p>
            <a:endParaRPr/>
          </a:p>
        </p:txBody>
      </p:sp>
    </p:spTree>
    <p:extLst>
      <p:ext uri="{BB962C8B-B14F-4D97-AF65-F5344CB8AC3E}">
        <p14:creationId xmlns:p14="http://schemas.microsoft.com/office/powerpoint/2010/main" val="4138666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6" name="Google Shape;36;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95103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583533" y="703467"/>
            <a:ext cx="11024800" cy="798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CC4125"/>
              </a:buClr>
              <a:buSzPts val="2800"/>
              <a:buNone/>
              <a:defRPr>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
        <p:nvSpPr>
          <p:cNvPr id="46" name="Google Shape;46;p9"/>
          <p:cNvSpPr/>
          <p:nvPr/>
        </p:nvSpPr>
        <p:spPr>
          <a:xfrm>
            <a:off x="726568" y="684317"/>
            <a:ext cx="935200" cy="88000"/>
          </a:xfrm>
          <a:prstGeom prst="rect">
            <a:avLst/>
          </a:prstGeom>
          <a:solidFill>
            <a:srgbClr val="CC412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9"/>
          <p:cNvSpPr txBox="1"/>
          <p:nvPr/>
        </p:nvSpPr>
        <p:spPr>
          <a:xfrm>
            <a:off x="628900" y="6318633"/>
            <a:ext cx="2031200" cy="3228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1067">
                <a:solidFill>
                  <a:schemeClr val="dk2"/>
                </a:solidFill>
              </a:rPr>
              <a:t>Your Company Name</a:t>
            </a:r>
            <a:endParaRPr sz="1067">
              <a:solidFill>
                <a:schemeClr val="dk2"/>
              </a:solidFill>
            </a:endParaRPr>
          </a:p>
        </p:txBody>
      </p:sp>
    </p:spTree>
    <p:extLst>
      <p:ext uri="{BB962C8B-B14F-4D97-AF65-F5344CB8AC3E}">
        <p14:creationId xmlns:p14="http://schemas.microsoft.com/office/powerpoint/2010/main" val="3681106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583533" y="772333"/>
            <a:ext cx="5498800" cy="1411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CC4125"/>
              </a:buClr>
              <a:buSzPts val="2800"/>
              <a:buFont typeface="Roboto Slab"/>
              <a:buNone/>
              <a:defRPr b="1">
                <a:solidFill>
                  <a:srgbClr val="CC4125"/>
                </a:solidFill>
                <a:latin typeface="Roboto Slab"/>
                <a:ea typeface="Roboto Slab"/>
                <a:cs typeface="Roboto Slab"/>
                <a:sym typeface="Roboto Slab"/>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
        <p:nvSpPr>
          <p:cNvPr id="51" name="Google Shape;51;p10"/>
          <p:cNvSpPr/>
          <p:nvPr/>
        </p:nvSpPr>
        <p:spPr>
          <a:xfrm>
            <a:off x="726568" y="666223"/>
            <a:ext cx="935200" cy="88000"/>
          </a:xfrm>
          <a:prstGeom prst="rect">
            <a:avLst/>
          </a:prstGeom>
          <a:solidFill>
            <a:srgbClr val="CC412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10"/>
          <p:cNvSpPr txBox="1"/>
          <p:nvPr/>
        </p:nvSpPr>
        <p:spPr>
          <a:xfrm>
            <a:off x="628900" y="6318633"/>
            <a:ext cx="2031200" cy="3228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1067">
                <a:solidFill>
                  <a:schemeClr val="dk2"/>
                </a:solidFill>
              </a:rPr>
              <a:t>Your Company Name</a:t>
            </a:r>
            <a:endParaRPr sz="1067">
              <a:solidFill>
                <a:schemeClr val="dk2"/>
              </a:solidFill>
            </a:endParaRPr>
          </a:p>
        </p:txBody>
      </p:sp>
    </p:spTree>
    <p:extLst>
      <p:ext uri="{BB962C8B-B14F-4D97-AF65-F5344CB8AC3E}">
        <p14:creationId xmlns:p14="http://schemas.microsoft.com/office/powerpoint/2010/main" val="415672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ragraph Left And Picture Right">
  <p:cSld name="Paragraph Left And Picture Right">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583533" y="772333"/>
            <a:ext cx="5498800" cy="1411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CC4125"/>
              </a:buClr>
              <a:buSzPts val="2800"/>
              <a:buNone/>
              <a:defRPr b="1">
                <a:solidFill>
                  <a:srgbClr val="CC412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 name="Google Shape;55;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
        <p:nvSpPr>
          <p:cNvPr id="56" name="Google Shape;56;p11"/>
          <p:cNvSpPr/>
          <p:nvPr/>
        </p:nvSpPr>
        <p:spPr>
          <a:xfrm>
            <a:off x="726568" y="666223"/>
            <a:ext cx="935200" cy="88000"/>
          </a:xfrm>
          <a:prstGeom prst="rect">
            <a:avLst/>
          </a:prstGeom>
          <a:solidFill>
            <a:srgbClr val="CC412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11"/>
          <p:cNvSpPr txBox="1"/>
          <p:nvPr/>
        </p:nvSpPr>
        <p:spPr>
          <a:xfrm>
            <a:off x="628900" y="6318633"/>
            <a:ext cx="2031200" cy="3228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1067">
                <a:solidFill>
                  <a:schemeClr val="dk2"/>
                </a:solidFill>
              </a:rPr>
              <a:t>Your Company Name</a:t>
            </a:r>
            <a:endParaRPr sz="1067">
              <a:solidFill>
                <a:schemeClr val="dk2"/>
              </a:solidFill>
            </a:endParaRPr>
          </a:p>
        </p:txBody>
      </p:sp>
      <p:sp>
        <p:nvSpPr>
          <p:cNvPr id="58" name="Google Shape;58;p11"/>
          <p:cNvSpPr txBox="1">
            <a:spLocks noGrp="1"/>
          </p:cNvSpPr>
          <p:nvPr>
            <p:ph type="subTitle" idx="1"/>
          </p:nvPr>
        </p:nvSpPr>
        <p:spPr>
          <a:xfrm>
            <a:off x="1013319" y="2566467"/>
            <a:ext cx="4542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Font typeface="Open Sans"/>
              <a:buNone/>
              <a:defRPr sz="1333">
                <a:latin typeface="Open Sans"/>
                <a:ea typeface="Open Sans"/>
                <a:cs typeface="Open Sans"/>
                <a:sym typeface="Open Sans"/>
              </a:defRPr>
            </a:lvl1pPr>
            <a:lvl2pPr lvl="1" rtl="0">
              <a:lnSpc>
                <a:spcPct val="100000"/>
              </a:lnSpc>
              <a:spcBef>
                <a:spcPts val="0"/>
              </a:spcBef>
              <a:spcAft>
                <a:spcPts val="0"/>
              </a:spcAft>
              <a:buSzPts val="2800"/>
              <a:buFont typeface="Open Sans"/>
              <a:buNone/>
              <a:defRPr sz="3733">
                <a:latin typeface="Open Sans"/>
                <a:ea typeface="Open Sans"/>
                <a:cs typeface="Open Sans"/>
                <a:sym typeface="Open Sans"/>
              </a:defRPr>
            </a:lvl2pPr>
            <a:lvl3pPr lvl="2" rtl="0">
              <a:lnSpc>
                <a:spcPct val="100000"/>
              </a:lnSpc>
              <a:spcBef>
                <a:spcPts val="0"/>
              </a:spcBef>
              <a:spcAft>
                <a:spcPts val="0"/>
              </a:spcAft>
              <a:buSzPts val="2800"/>
              <a:buFont typeface="Open Sans"/>
              <a:buNone/>
              <a:defRPr sz="3733">
                <a:latin typeface="Open Sans"/>
                <a:ea typeface="Open Sans"/>
                <a:cs typeface="Open Sans"/>
                <a:sym typeface="Open Sans"/>
              </a:defRPr>
            </a:lvl3pPr>
            <a:lvl4pPr lvl="3" rtl="0">
              <a:lnSpc>
                <a:spcPct val="100000"/>
              </a:lnSpc>
              <a:spcBef>
                <a:spcPts val="0"/>
              </a:spcBef>
              <a:spcAft>
                <a:spcPts val="0"/>
              </a:spcAft>
              <a:buSzPts val="2800"/>
              <a:buFont typeface="Open Sans"/>
              <a:buNone/>
              <a:defRPr sz="3733">
                <a:latin typeface="Open Sans"/>
                <a:ea typeface="Open Sans"/>
                <a:cs typeface="Open Sans"/>
                <a:sym typeface="Open Sans"/>
              </a:defRPr>
            </a:lvl4pPr>
            <a:lvl5pPr lvl="4" rtl="0">
              <a:lnSpc>
                <a:spcPct val="100000"/>
              </a:lnSpc>
              <a:spcBef>
                <a:spcPts val="0"/>
              </a:spcBef>
              <a:spcAft>
                <a:spcPts val="0"/>
              </a:spcAft>
              <a:buSzPts val="2800"/>
              <a:buFont typeface="Open Sans"/>
              <a:buNone/>
              <a:defRPr sz="3733">
                <a:latin typeface="Open Sans"/>
                <a:ea typeface="Open Sans"/>
                <a:cs typeface="Open Sans"/>
                <a:sym typeface="Open Sans"/>
              </a:defRPr>
            </a:lvl5pPr>
            <a:lvl6pPr lvl="5" rtl="0">
              <a:lnSpc>
                <a:spcPct val="100000"/>
              </a:lnSpc>
              <a:spcBef>
                <a:spcPts val="0"/>
              </a:spcBef>
              <a:spcAft>
                <a:spcPts val="0"/>
              </a:spcAft>
              <a:buSzPts val="2800"/>
              <a:buFont typeface="Open Sans"/>
              <a:buNone/>
              <a:defRPr sz="3733">
                <a:latin typeface="Open Sans"/>
                <a:ea typeface="Open Sans"/>
                <a:cs typeface="Open Sans"/>
                <a:sym typeface="Open Sans"/>
              </a:defRPr>
            </a:lvl6pPr>
            <a:lvl7pPr lvl="6" rtl="0">
              <a:lnSpc>
                <a:spcPct val="100000"/>
              </a:lnSpc>
              <a:spcBef>
                <a:spcPts val="0"/>
              </a:spcBef>
              <a:spcAft>
                <a:spcPts val="0"/>
              </a:spcAft>
              <a:buSzPts val="2800"/>
              <a:buFont typeface="Open Sans"/>
              <a:buNone/>
              <a:defRPr sz="3733">
                <a:latin typeface="Open Sans"/>
                <a:ea typeface="Open Sans"/>
                <a:cs typeface="Open Sans"/>
                <a:sym typeface="Open Sans"/>
              </a:defRPr>
            </a:lvl7pPr>
            <a:lvl8pPr lvl="7" rtl="0">
              <a:lnSpc>
                <a:spcPct val="100000"/>
              </a:lnSpc>
              <a:spcBef>
                <a:spcPts val="0"/>
              </a:spcBef>
              <a:spcAft>
                <a:spcPts val="0"/>
              </a:spcAft>
              <a:buSzPts val="2800"/>
              <a:buFont typeface="Open Sans"/>
              <a:buNone/>
              <a:defRPr sz="3733">
                <a:latin typeface="Open Sans"/>
                <a:ea typeface="Open Sans"/>
                <a:cs typeface="Open Sans"/>
                <a:sym typeface="Open Sans"/>
              </a:defRPr>
            </a:lvl8pPr>
            <a:lvl9pPr lvl="8" rtl="0">
              <a:lnSpc>
                <a:spcPct val="100000"/>
              </a:lnSpc>
              <a:spcBef>
                <a:spcPts val="0"/>
              </a:spcBef>
              <a:spcAft>
                <a:spcPts val="0"/>
              </a:spcAft>
              <a:buSzPts val="2800"/>
              <a:buFont typeface="Open Sans"/>
              <a:buNone/>
              <a:defRPr sz="3733">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3989182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Roboto Slab"/>
              <a:buNone/>
              <a:defRPr sz="2800">
                <a:solidFill>
                  <a:schemeClr val="dk1"/>
                </a:solidFill>
                <a:latin typeface="Roboto Slab"/>
                <a:ea typeface="Roboto Slab"/>
                <a:cs typeface="Roboto Slab"/>
                <a:sym typeface="Roboto Slab"/>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377614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07E75-3C9C-4129-BEE7-5D3362AFF276}" type="datetimeFigureOut">
              <a:rPr lang="en-US" smtClean="0"/>
              <a:t>11/25/2022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6728B-415A-46E2-8EA5-90997E780454}" type="slidenum">
              <a:rPr lang="en-US" smtClean="0"/>
              <a:t>‹#›</a:t>
            </a:fld>
            <a:endParaRPr lang="en-US"/>
          </a:p>
        </p:txBody>
      </p:sp>
    </p:spTree>
    <p:extLst>
      <p:ext uri="{BB962C8B-B14F-4D97-AF65-F5344CB8AC3E}">
        <p14:creationId xmlns:p14="http://schemas.microsoft.com/office/powerpoint/2010/main" val="251287983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7.xml"/><Relationship Id="rId7" Type="http://schemas.openxmlformats.org/officeDocument/2006/relationships/image" Target="../media/image10.wm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5"/>
        <p:cNvGrpSpPr/>
        <p:nvPr/>
      </p:nvGrpSpPr>
      <p:grpSpPr>
        <a:xfrm>
          <a:off x="0" y="0"/>
          <a:ext cx="0" cy="0"/>
          <a:chOff x="0" y="0"/>
          <a:chExt cx="0" cy="0"/>
        </a:xfrm>
      </p:grpSpPr>
      <p:pic>
        <p:nvPicPr>
          <p:cNvPr id="5" name="Picture 4">
            <a:extLst>
              <a:ext uri="{FF2B5EF4-FFF2-40B4-BE49-F238E27FC236}">
                <a16:creationId xmlns:a16="http://schemas.microsoft.com/office/drawing/2014/main" id="{7582B315-9B45-CF4B-A633-5B7BE18561D3}"/>
              </a:ext>
            </a:extLst>
          </p:cNvPr>
          <p:cNvPicPr>
            <a:picLocks noChangeAspect="1"/>
          </p:cNvPicPr>
          <p:nvPr/>
        </p:nvPicPr>
        <p:blipFill>
          <a:blip r:embed="rId4"/>
          <a:stretch>
            <a:fillRect/>
          </a:stretch>
        </p:blipFill>
        <p:spPr>
          <a:xfrm>
            <a:off x="-6568670" y="-1135103"/>
            <a:ext cx="8777387" cy="7657544"/>
          </a:xfrm>
          <a:prstGeom prst="rect">
            <a:avLst/>
          </a:prstGeom>
        </p:spPr>
      </p:pic>
      <p:pic>
        <p:nvPicPr>
          <p:cNvPr id="13" name="Picture 12">
            <a:extLst>
              <a:ext uri="{FF2B5EF4-FFF2-40B4-BE49-F238E27FC236}">
                <a16:creationId xmlns:a16="http://schemas.microsoft.com/office/drawing/2014/main" id="{1851CB6A-E572-B346-BA29-E1D688BBAA57}"/>
              </a:ext>
            </a:extLst>
          </p:cNvPr>
          <p:cNvPicPr>
            <a:picLocks noChangeAspect="1"/>
          </p:cNvPicPr>
          <p:nvPr/>
        </p:nvPicPr>
        <p:blipFill rotWithShape="1">
          <a:blip r:embed="rId4"/>
          <a:srcRect l="12016" t="18307"/>
          <a:stretch/>
        </p:blipFill>
        <p:spPr>
          <a:xfrm>
            <a:off x="-859539" y="575231"/>
            <a:ext cx="7722720" cy="6255699"/>
          </a:xfrm>
          <a:prstGeom prst="rect">
            <a:avLst/>
          </a:prstGeom>
        </p:spPr>
      </p:pic>
      <p:sp>
        <p:nvSpPr>
          <p:cNvPr id="276" name="Google Shape;276;p53"/>
          <p:cNvSpPr/>
          <p:nvPr/>
        </p:nvSpPr>
        <p:spPr>
          <a:xfrm>
            <a:off x="0" y="0"/>
            <a:ext cx="12192000" cy="6858000"/>
          </a:xfrm>
          <a:prstGeom prst="rect">
            <a:avLst/>
          </a:prstGeom>
          <a:solidFill>
            <a:srgbClr val="000000">
              <a:alpha val="3037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8" name="Google Shape;278;p53"/>
          <p:cNvSpPr/>
          <p:nvPr/>
        </p:nvSpPr>
        <p:spPr>
          <a:xfrm>
            <a:off x="7530167" y="701400"/>
            <a:ext cx="3945200" cy="5455200"/>
          </a:xfrm>
          <a:prstGeom prst="frame">
            <a:avLst>
              <a:gd name="adj1" fmla="val 2221"/>
            </a:avLst>
          </a:prstGeom>
          <a:solidFill>
            <a:srgbClr val="CC4125"/>
          </a:solidFill>
          <a:ln>
            <a:noFill/>
          </a:ln>
        </p:spPr>
        <p:txBody>
          <a:bodyPr spcFirstLastPara="1" wrap="square" lIns="121900" tIns="121900" rIns="121900" bIns="121900" anchor="ctr" anchorCtr="0">
            <a:noAutofit/>
          </a:bodyPr>
          <a:lstStyle/>
          <a:p>
            <a:pPr defTabSz="1219170">
              <a:buClr>
                <a:srgbClr val="000000"/>
              </a:buClr>
            </a:pPr>
            <a:r>
              <a:rPr lang="en-GB" sz="1867" kern="0">
                <a:solidFill>
                  <a:srgbClr val="000000"/>
                </a:solidFill>
                <a:latin typeface="Arial"/>
                <a:cs typeface="Arial"/>
                <a:sym typeface="Arial"/>
              </a:rPr>
              <a:t>I</a:t>
            </a:r>
            <a:endParaRPr sz="1867" kern="0">
              <a:solidFill>
                <a:srgbClr val="000000"/>
              </a:solidFill>
              <a:latin typeface="Arial"/>
              <a:cs typeface="Arial"/>
              <a:sym typeface="Arial"/>
            </a:endParaRPr>
          </a:p>
        </p:txBody>
      </p:sp>
      <p:sp>
        <p:nvSpPr>
          <p:cNvPr id="279" name="Google Shape;279;p53"/>
          <p:cNvSpPr/>
          <p:nvPr/>
        </p:nvSpPr>
        <p:spPr>
          <a:xfrm>
            <a:off x="8134133" y="1256500"/>
            <a:ext cx="935200" cy="88000"/>
          </a:xfrm>
          <a:prstGeom prst="rect">
            <a:avLst/>
          </a:prstGeom>
          <a:solidFill>
            <a:srgbClr val="FFF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cxnSp>
        <p:nvCxnSpPr>
          <p:cNvPr id="280" name="Google Shape;280;p53"/>
          <p:cNvCxnSpPr/>
          <p:nvPr/>
        </p:nvCxnSpPr>
        <p:spPr>
          <a:xfrm>
            <a:off x="1285867" y="565000"/>
            <a:ext cx="0" cy="0"/>
          </a:xfrm>
          <a:prstGeom prst="straightConnector1">
            <a:avLst/>
          </a:prstGeom>
          <a:noFill/>
          <a:ln w="9525" cap="flat" cmpd="sng">
            <a:solidFill>
              <a:schemeClr val="dk2"/>
            </a:solidFill>
            <a:prstDash val="solid"/>
            <a:round/>
            <a:headEnd type="none" w="med" len="med"/>
            <a:tailEnd type="none" w="med" len="med"/>
          </a:ln>
        </p:spPr>
      </p:cxnSp>
      <p:grpSp>
        <p:nvGrpSpPr>
          <p:cNvPr id="2" name="Group 1">
            <a:extLst>
              <a:ext uri="{FF2B5EF4-FFF2-40B4-BE49-F238E27FC236}">
                <a16:creationId xmlns:a16="http://schemas.microsoft.com/office/drawing/2014/main" id="{B0E920A3-81B0-A844-8105-E2938E2B6C1C}"/>
              </a:ext>
            </a:extLst>
          </p:cNvPr>
          <p:cNvGrpSpPr/>
          <p:nvPr/>
        </p:nvGrpSpPr>
        <p:grpSpPr>
          <a:xfrm>
            <a:off x="163789" y="5396192"/>
            <a:ext cx="1099456" cy="846749"/>
            <a:chOff x="122842" y="4047144"/>
            <a:chExt cx="824592" cy="635062"/>
          </a:xfrm>
        </p:grpSpPr>
        <p:sp>
          <p:nvSpPr>
            <p:cNvPr id="277" name="Google Shape;277;p53"/>
            <p:cNvSpPr/>
            <p:nvPr/>
          </p:nvSpPr>
          <p:spPr>
            <a:xfrm>
              <a:off x="122842" y="4047144"/>
              <a:ext cx="824592" cy="635062"/>
            </a:xfrm>
            <a:prstGeom prst="round2DiagRect">
              <a:avLst>
                <a:gd name="adj1" fmla="val 0"/>
                <a:gd name="adj2" fmla="val 24301"/>
              </a:avLst>
            </a:prstGeom>
            <a:solidFill>
              <a:srgbClr val="CC41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1" name="Google Shape;281;p53"/>
            <p:cNvSpPr/>
            <p:nvPr/>
          </p:nvSpPr>
          <p:spPr>
            <a:xfrm>
              <a:off x="339419" y="4182828"/>
              <a:ext cx="398029" cy="363693"/>
            </a:xfrm>
            <a:custGeom>
              <a:avLst/>
              <a:gdLst/>
              <a:ahLst/>
              <a:cxnLst/>
              <a:rect l="l" t="t" r="r" b="b"/>
              <a:pathLst>
                <a:path w="120000" h="120000" extrusionOk="0">
                  <a:moveTo>
                    <a:pt x="100869" y="57294"/>
                  </a:moveTo>
                  <a:cubicBezTo>
                    <a:pt x="99227" y="57294"/>
                    <a:pt x="98164" y="58357"/>
                    <a:pt x="98164" y="60000"/>
                  </a:cubicBezTo>
                  <a:cubicBezTo>
                    <a:pt x="98164" y="61642"/>
                    <a:pt x="99227" y="62801"/>
                    <a:pt x="100869" y="62801"/>
                  </a:cubicBezTo>
                  <a:cubicBezTo>
                    <a:pt x="102512" y="62801"/>
                    <a:pt x="103574" y="61642"/>
                    <a:pt x="103574" y="60000"/>
                  </a:cubicBezTo>
                  <a:cubicBezTo>
                    <a:pt x="103574" y="58357"/>
                    <a:pt x="102512" y="57294"/>
                    <a:pt x="100869" y="57294"/>
                  </a:cubicBezTo>
                  <a:close/>
                  <a:moveTo>
                    <a:pt x="40869" y="93043"/>
                  </a:moveTo>
                  <a:cubicBezTo>
                    <a:pt x="39516" y="92173"/>
                    <a:pt x="37874" y="92753"/>
                    <a:pt x="37101" y="94106"/>
                  </a:cubicBezTo>
                  <a:cubicBezTo>
                    <a:pt x="36231" y="95458"/>
                    <a:pt x="36811" y="97101"/>
                    <a:pt x="38164" y="97971"/>
                  </a:cubicBezTo>
                  <a:cubicBezTo>
                    <a:pt x="39516" y="98743"/>
                    <a:pt x="41159" y="98164"/>
                    <a:pt x="42028" y="96811"/>
                  </a:cubicBezTo>
                  <a:cubicBezTo>
                    <a:pt x="42512" y="95458"/>
                    <a:pt x="42222" y="93816"/>
                    <a:pt x="40869" y="93043"/>
                  </a:cubicBezTo>
                  <a:close/>
                  <a:moveTo>
                    <a:pt x="23188" y="78067"/>
                  </a:moveTo>
                  <a:cubicBezTo>
                    <a:pt x="21835" y="78840"/>
                    <a:pt x="21545" y="80483"/>
                    <a:pt x="22028" y="81835"/>
                  </a:cubicBezTo>
                  <a:cubicBezTo>
                    <a:pt x="22898" y="83188"/>
                    <a:pt x="24541" y="83478"/>
                    <a:pt x="25893" y="82898"/>
                  </a:cubicBezTo>
                  <a:cubicBezTo>
                    <a:pt x="27246" y="82125"/>
                    <a:pt x="27536" y="80483"/>
                    <a:pt x="26956" y="79130"/>
                  </a:cubicBezTo>
                  <a:cubicBezTo>
                    <a:pt x="26183" y="77777"/>
                    <a:pt x="24541" y="77487"/>
                    <a:pt x="23188" y="78067"/>
                  </a:cubicBezTo>
                  <a:close/>
                  <a:moveTo>
                    <a:pt x="38164" y="22125"/>
                  </a:moveTo>
                  <a:cubicBezTo>
                    <a:pt x="36811" y="22995"/>
                    <a:pt x="36521" y="24541"/>
                    <a:pt x="37101" y="25990"/>
                  </a:cubicBezTo>
                  <a:cubicBezTo>
                    <a:pt x="37874" y="27342"/>
                    <a:pt x="39516" y="27536"/>
                    <a:pt x="40869" y="27053"/>
                  </a:cubicBezTo>
                  <a:cubicBezTo>
                    <a:pt x="42222" y="26183"/>
                    <a:pt x="42512" y="24541"/>
                    <a:pt x="42028" y="23188"/>
                  </a:cubicBezTo>
                  <a:cubicBezTo>
                    <a:pt x="41159" y="21835"/>
                    <a:pt x="39516" y="21545"/>
                    <a:pt x="38164" y="22125"/>
                  </a:cubicBezTo>
                  <a:close/>
                  <a:moveTo>
                    <a:pt x="19033" y="57294"/>
                  </a:moveTo>
                  <a:cubicBezTo>
                    <a:pt x="17487" y="57294"/>
                    <a:pt x="16328" y="58357"/>
                    <a:pt x="16328" y="60000"/>
                  </a:cubicBezTo>
                  <a:cubicBezTo>
                    <a:pt x="16328" y="61642"/>
                    <a:pt x="17487" y="62801"/>
                    <a:pt x="19033" y="62801"/>
                  </a:cubicBezTo>
                  <a:cubicBezTo>
                    <a:pt x="20676" y="62801"/>
                    <a:pt x="21835" y="61642"/>
                    <a:pt x="21835" y="60000"/>
                  </a:cubicBezTo>
                  <a:cubicBezTo>
                    <a:pt x="21835" y="58357"/>
                    <a:pt x="20676" y="57294"/>
                    <a:pt x="19033" y="57294"/>
                  </a:cubicBezTo>
                  <a:close/>
                  <a:moveTo>
                    <a:pt x="79033" y="27053"/>
                  </a:moveTo>
                  <a:cubicBezTo>
                    <a:pt x="80386" y="27826"/>
                    <a:pt x="82028" y="27342"/>
                    <a:pt x="82898" y="25990"/>
                  </a:cubicBezTo>
                  <a:cubicBezTo>
                    <a:pt x="83671" y="24541"/>
                    <a:pt x="83188" y="22995"/>
                    <a:pt x="81835" y="22125"/>
                  </a:cubicBezTo>
                  <a:cubicBezTo>
                    <a:pt x="80386" y="21352"/>
                    <a:pt x="78840" y="21835"/>
                    <a:pt x="77971" y="23188"/>
                  </a:cubicBezTo>
                  <a:cubicBezTo>
                    <a:pt x="77391" y="24541"/>
                    <a:pt x="77681" y="26183"/>
                    <a:pt x="79033" y="27053"/>
                  </a:cubicBezTo>
                  <a:close/>
                  <a:moveTo>
                    <a:pt x="25893" y="37101"/>
                  </a:moveTo>
                  <a:cubicBezTo>
                    <a:pt x="24541" y="36328"/>
                    <a:pt x="22898" y="36811"/>
                    <a:pt x="22028" y="38260"/>
                  </a:cubicBezTo>
                  <a:cubicBezTo>
                    <a:pt x="21256" y="39613"/>
                    <a:pt x="21835" y="41256"/>
                    <a:pt x="23188" y="42028"/>
                  </a:cubicBezTo>
                  <a:cubicBezTo>
                    <a:pt x="24541" y="42898"/>
                    <a:pt x="26183" y="42318"/>
                    <a:pt x="26956" y="40966"/>
                  </a:cubicBezTo>
                  <a:cubicBezTo>
                    <a:pt x="27826" y="39613"/>
                    <a:pt x="27246" y="37971"/>
                    <a:pt x="25893" y="37101"/>
                  </a:cubicBezTo>
                  <a:close/>
                  <a:moveTo>
                    <a:pt x="96811" y="78067"/>
                  </a:moveTo>
                  <a:cubicBezTo>
                    <a:pt x="95458" y="77198"/>
                    <a:pt x="93816" y="77777"/>
                    <a:pt x="92946" y="79130"/>
                  </a:cubicBezTo>
                  <a:cubicBezTo>
                    <a:pt x="92173" y="80483"/>
                    <a:pt x="92657" y="82125"/>
                    <a:pt x="94106" y="82898"/>
                  </a:cubicBezTo>
                  <a:cubicBezTo>
                    <a:pt x="95458" y="83768"/>
                    <a:pt x="97101" y="83188"/>
                    <a:pt x="97874" y="81835"/>
                  </a:cubicBezTo>
                  <a:cubicBezTo>
                    <a:pt x="98454" y="80483"/>
                    <a:pt x="98164" y="78840"/>
                    <a:pt x="96811" y="78067"/>
                  </a:cubicBezTo>
                  <a:close/>
                  <a:moveTo>
                    <a:pt x="60000" y="98164"/>
                  </a:moveTo>
                  <a:cubicBezTo>
                    <a:pt x="58357" y="98164"/>
                    <a:pt x="57294" y="99323"/>
                    <a:pt x="57294" y="100966"/>
                  </a:cubicBezTo>
                  <a:cubicBezTo>
                    <a:pt x="57294" y="102608"/>
                    <a:pt x="58357" y="103671"/>
                    <a:pt x="60000" y="103671"/>
                  </a:cubicBezTo>
                  <a:cubicBezTo>
                    <a:pt x="61642" y="103671"/>
                    <a:pt x="62705" y="102608"/>
                    <a:pt x="62705" y="100966"/>
                  </a:cubicBezTo>
                  <a:cubicBezTo>
                    <a:pt x="62705" y="99323"/>
                    <a:pt x="61642" y="98164"/>
                    <a:pt x="60000" y="98164"/>
                  </a:cubicBezTo>
                  <a:close/>
                  <a:moveTo>
                    <a:pt x="94106" y="37101"/>
                  </a:moveTo>
                  <a:cubicBezTo>
                    <a:pt x="92657" y="37971"/>
                    <a:pt x="92463" y="39613"/>
                    <a:pt x="92946" y="40966"/>
                  </a:cubicBezTo>
                  <a:cubicBezTo>
                    <a:pt x="93816" y="42318"/>
                    <a:pt x="95458" y="42608"/>
                    <a:pt x="96811" y="42028"/>
                  </a:cubicBezTo>
                  <a:cubicBezTo>
                    <a:pt x="98164" y="41256"/>
                    <a:pt x="98454" y="39613"/>
                    <a:pt x="97874" y="38260"/>
                  </a:cubicBezTo>
                  <a:cubicBezTo>
                    <a:pt x="97101" y="36811"/>
                    <a:pt x="95458" y="36618"/>
                    <a:pt x="94106" y="37101"/>
                  </a:cubicBezTo>
                  <a:close/>
                  <a:moveTo>
                    <a:pt x="84541" y="57294"/>
                  </a:moveTo>
                  <a:lnTo>
                    <a:pt x="70628" y="57294"/>
                  </a:lnTo>
                  <a:cubicBezTo>
                    <a:pt x="69565" y="53526"/>
                    <a:pt x="66570" y="50531"/>
                    <a:pt x="62705" y="49371"/>
                  </a:cubicBezTo>
                  <a:lnTo>
                    <a:pt x="62705" y="19130"/>
                  </a:lnTo>
                  <a:cubicBezTo>
                    <a:pt x="62705" y="17487"/>
                    <a:pt x="61642" y="16425"/>
                    <a:pt x="60000" y="16425"/>
                  </a:cubicBezTo>
                  <a:cubicBezTo>
                    <a:pt x="58357" y="16425"/>
                    <a:pt x="57294" y="17487"/>
                    <a:pt x="57294" y="19130"/>
                  </a:cubicBezTo>
                  <a:lnTo>
                    <a:pt x="57294" y="49371"/>
                  </a:lnTo>
                  <a:cubicBezTo>
                    <a:pt x="52657" y="50531"/>
                    <a:pt x="49082" y="54879"/>
                    <a:pt x="49082" y="60000"/>
                  </a:cubicBezTo>
                  <a:cubicBezTo>
                    <a:pt x="49082" y="65990"/>
                    <a:pt x="54009" y="70917"/>
                    <a:pt x="60000" y="70917"/>
                  </a:cubicBezTo>
                  <a:cubicBezTo>
                    <a:pt x="65120" y="70917"/>
                    <a:pt x="69275" y="67439"/>
                    <a:pt x="70628" y="62801"/>
                  </a:cubicBezTo>
                  <a:lnTo>
                    <a:pt x="84541" y="62801"/>
                  </a:lnTo>
                  <a:cubicBezTo>
                    <a:pt x="86183" y="62801"/>
                    <a:pt x="87246" y="61642"/>
                    <a:pt x="87246" y="60000"/>
                  </a:cubicBezTo>
                  <a:cubicBezTo>
                    <a:pt x="87246" y="58357"/>
                    <a:pt x="86183" y="57294"/>
                    <a:pt x="84541" y="57294"/>
                  </a:cubicBezTo>
                  <a:close/>
                  <a:moveTo>
                    <a:pt x="60000" y="65507"/>
                  </a:moveTo>
                  <a:cubicBezTo>
                    <a:pt x="57004" y="65507"/>
                    <a:pt x="54492" y="62995"/>
                    <a:pt x="54492" y="60000"/>
                  </a:cubicBezTo>
                  <a:cubicBezTo>
                    <a:pt x="54492" y="57004"/>
                    <a:pt x="57004" y="54589"/>
                    <a:pt x="60000" y="54589"/>
                  </a:cubicBezTo>
                  <a:cubicBezTo>
                    <a:pt x="62995" y="54589"/>
                    <a:pt x="65410" y="57004"/>
                    <a:pt x="65410" y="60000"/>
                  </a:cubicBezTo>
                  <a:cubicBezTo>
                    <a:pt x="65410" y="62995"/>
                    <a:pt x="62995" y="65507"/>
                    <a:pt x="60000" y="65507"/>
                  </a:cubicBezTo>
                  <a:close/>
                  <a:moveTo>
                    <a:pt x="79033" y="93043"/>
                  </a:moveTo>
                  <a:cubicBezTo>
                    <a:pt x="77681" y="93816"/>
                    <a:pt x="77391" y="95458"/>
                    <a:pt x="77971" y="96811"/>
                  </a:cubicBezTo>
                  <a:cubicBezTo>
                    <a:pt x="78840" y="98164"/>
                    <a:pt x="80386" y="98454"/>
                    <a:pt x="81835" y="97971"/>
                  </a:cubicBezTo>
                  <a:cubicBezTo>
                    <a:pt x="83188" y="97101"/>
                    <a:pt x="83381" y="95458"/>
                    <a:pt x="82898" y="94106"/>
                  </a:cubicBezTo>
                  <a:cubicBezTo>
                    <a:pt x="82028" y="92753"/>
                    <a:pt x="80386" y="92173"/>
                    <a:pt x="79033" y="93043"/>
                  </a:cubicBezTo>
                  <a:close/>
                  <a:moveTo>
                    <a:pt x="60000" y="0"/>
                  </a:moveTo>
                  <a:cubicBezTo>
                    <a:pt x="26666" y="0"/>
                    <a:pt x="0" y="27053"/>
                    <a:pt x="0" y="60000"/>
                  </a:cubicBezTo>
                  <a:cubicBezTo>
                    <a:pt x="0" y="93333"/>
                    <a:pt x="26666" y="120000"/>
                    <a:pt x="60000" y="120000"/>
                  </a:cubicBezTo>
                  <a:cubicBezTo>
                    <a:pt x="93236" y="120000"/>
                    <a:pt x="120000" y="93333"/>
                    <a:pt x="120000" y="60000"/>
                  </a:cubicBezTo>
                  <a:cubicBezTo>
                    <a:pt x="120000" y="27053"/>
                    <a:pt x="93236" y="0"/>
                    <a:pt x="60000" y="0"/>
                  </a:cubicBezTo>
                  <a:close/>
                  <a:moveTo>
                    <a:pt x="60000" y="114589"/>
                  </a:moveTo>
                  <a:cubicBezTo>
                    <a:pt x="29951" y="114589"/>
                    <a:pt x="5410" y="90048"/>
                    <a:pt x="5410" y="60000"/>
                  </a:cubicBezTo>
                  <a:cubicBezTo>
                    <a:pt x="5410" y="30048"/>
                    <a:pt x="29951" y="5507"/>
                    <a:pt x="60000" y="5507"/>
                  </a:cubicBezTo>
                  <a:cubicBezTo>
                    <a:pt x="89951" y="5507"/>
                    <a:pt x="114492" y="30048"/>
                    <a:pt x="114492" y="60000"/>
                  </a:cubicBezTo>
                  <a:cubicBezTo>
                    <a:pt x="114492" y="90048"/>
                    <a:pt x="89951" y="114589"/>
                    <a:pt x="60000" y="114589"/>
                  </a:cubicBezTo>
                  <a:close/>
                </a:path>
              </a:pathLst>
            </a:custGeom>
            <a:solidFill>
              <a:srgbClr val="FFFFFF"/>
            </a:solidFill>
            <a:ln>
              <a:noFill/>
            </a:ln>
          </p:spPr>
          <p:txBody>
            <a:bodyPr spcFirstLastPara="1" wrap="square" lIns="121900" tIns="60933" rIns="121900" bIns="60933" anchor="t"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sp>
        <p:nvSpPr>
          <p:cNvPr id="283" name="Google Shape;283;p53"/>
          <p:cNvSpPr txBox="1">
            <a:spLocks noGrp="1"/>
          </p:cNvSpPr>
          <p:nvPr>
            <p:ph type="ctrTitle"/>
          </p:nvPr>
        </p:nvSpPr>
        <p:spPr>
          <a:xfrm>
            <a:off x="7813114" y="1300500"/>
            <a:ext cx="3567005" cy="1891148"/>
          </a:xfrm>
          <a:prstGeom prst="rect">
            <a:avLst/>
          </a:prstGeom>
        </p:spPr>
        <p:txBody>
          <a:bodyPr spcFirstLastPara="1" wrap="square" lIns="121900" tIns="121900" rIns="121900" bIns="121900" anchor="t" anchorCtr="0">
            <a:noAutofit/>
          </a:bodyPr>
          <a:lstStyle/>
          <a:p>
            <a:r>
              <a:rPr lang="en-US" sz="3200">
                <a:solidFill>
                  <a:schemeClr val="lt1"/>
                </a:solidFill>
                <a:latin typeface="Times New Roman" panose="02020603050405020304" pitchFamily="18" charset="0"/>
                <a:cs typeface="Times New Roman" panose="02020603050405020304" pitchFamily="18" charset="0"/>
              </a:rPr>
              <a:t>Bài 5:</a:t>
            </a:r>
            <a:br>
              <a:rPr lang="en-US" sz="6000">
                <a:solidFill>
                  <a:schemeClr val="lt1"/>
                </a:solidFill>
                <a:latin typeface="Times New Roman" panose="02020603050405020304" pitchFamily="18" charset="0"/>
                <a:cs typeface="Times New Roman" panose="02020603050405020304" pitchFamily="18" charset="0"/>
              </a:rPr>
            </a:br>
            <a:r>
              <a:rPr lang="vi-VN" sz="3600">
                <a:solidFill>
                  <a:schemeClr val="lt1"/>
                </a:solidFill>
                <a:latin typeface="Times New Roman" panose="02020603050405020304" pitchFamily="18" charset="0"/>
                <a:cs typeface="Times New Roman" panose="02020603050405020304" pitchFamily="18" charset="0"/>
              </a:rPr>
              <a:t>CÔNG </a:t>
            </a:r>
            <a:r>
              <a:rPr lang="vi-VN" sz="3600" dirty="0">
                <a:solidFill>
                  <a:schemeClr val="lt1"/>
                </a:solidFill>
                <a:latin typeface="Times New Roman" panose="02020603050405020304" pitchFamily="18" charset="0"/>
                <a:cs typeface="Times New Roman" panose="02020603050405020304" pitchFamily="18" charset="0"/>
              </a:rPr>
              <a:t>XÃ PARI 1871</a:t>
            </a:r>
            <a:endParaRPr sz="6000" dirty="0">
              <a:latin typeface="Times New Roman" panose="02020603050405020304" pitchFamily="18" charset="0"/>
              <a:cs typeface="Times New Roman" panose="02020603050405020304" pitchFamily="18" charset="0"/>
            </a:endParaRPr>
          </a:p>
        </p:txBody>
      </p:sp>
      <p:sp>
        <p:nvSpPr>
          <p:cNvPr id="284" name="Google Shape;284;p53"/>
          <p:cNvSpPr txBox="1">
            <a:spLocks noGrp="1"/>
          </p:cNvSpPr>
          <p:nvPr>
            <p:ph type="subTitle" idx="1"/>
          </p:nvPr>
        </p:nvSpPr>
        <p:spPr>
          <a:xfrm>
            <a:off x="1173998" y="5160823"/>
            <a:ext cx="6053100" cy="1056800"/>
          </a:xfrm>
          <a:prstGeom prst="rect">
            <a:avLst/>
          </a:prstGeom>
        </p:spPr>
        <p:txBody>
          <a:bodyPr spcFirstLastPara="1" wrap="square" lIns="121900" tIns="121900" rIns="121900" bIns="121900" anchor="t" anchorCtr="0">
            <a:noAutofit/>
          </a:bodyPr>
          <a:lstStyle/>
          <a:p>
            <a:pPr marL="152396" indent="0" algn="just">
              <a:spcBef>
                <a:spcPct val="50000"/>
              </a:spcBef>
              <a:defRPr/>
            </a:pPr>
            <a:r>
              <a:rPr lang="en-US" altLang="vi-VN" sz="1867" b="1" dirty="0">
                <a:solidFill>
                  <a:schemeClr val="bg1"/>
                </a:solidFill>
                <a:latin typeface="Times New Roman" panose="02020603050405020304" pitchFamily="18" charset="0"/>
              </a:rPr>
              <a:t>I. </a:t>
            </a:r>
            <a:r>
              <a:rPr lang="en-US" altLang="vi-VN" sz="1867" b="1" dirty="0" err="1">
                <a:solidFill>
                  <a:schemeClr val="bg1"/>
                </a:solidFill>
                <a:latin typeface="Times New Roman" panose="02020603050405020304" pitchFamily="18" charset="0"/>
              </a:rPr>
              <a:t>Sự</a:t>
            </a:r>
            <a:r>
              <a:rPr lang="en-US" altLang="vi-VN" sz="1867" b="1" dirty="0">
                <a:solidFill>
                  <a:schemeClr val="bg1"/>
                </a:solidFill>
                <a:latin typeface="Times New Roman" panose="02020603050405020304" pitchFamily="18" charset="0"/>
              </a:rPr>
              <a:t> </a:t>
            </a:r>
            <a:r>
              <a:rPr lang="en-US" altLang="vi-VN" sz="1867" b="1" dirty="0" err="1">
                <a:solidFill>
                  <a:schemeClr val="bg1"/>
                </a:solidFill>
                <a:latin typeface="Times New Roman" panose="02020603050405020304" pitchFamily="18" charset="0"/>
              </a:rPr>
              <a:t>thành</a:t>
            </a:r>
            <a:r>
              <a:rPr lang="en-US" altLang="vi-VN" sz="1867" b="1" dirty="0">
                <a:solidFill>
                  <a:schemeClr val="bg1"/>
                </a:solidFill>
                <a:latin typeface="Times New Roman" panose="02020603050405020304" pitchFamily="18" charset="0"/>
              </a:rPr>
              <a:t> </a:t>
            </a:r>
            <a:r>
              <a:rPr lang="en-US" altLang="vi-VN" sz="1867" b="1" dirty="0" err="1">
                <a:solidFill>
                  <a:schemeClr val="bg1"/>
                </a:solidFill>
                <a:latin typeface="Times New Roman" panose="02020603050405020304" pitchFamily="18" charset="0"/>
              </a:rPr>
              <a:t>lập</a:t>
            </a:r>
            <a:r>
              <a:rPr lang="en-US" altLang="vi-VN" sz="1867" b="1" dirty="0">
                <a:solidFill>
                  <a:schemeClr val="bg1"/>
                </a:solidFill>
                <a:latin typeface="Times New Roman" panose="02020603050405020304" pitchFamily="18" charset="0"/>
              </a:rPr>
              <a:t> </a:t>
            </a:r>
            <a:r>
              <a:rPr lang="en-US" altLang="vi-VN" sz="1867" b="1" dirty="0" err="1">
                <a:solidFill>
                  <a:schemeClr val="bg1"/>
                </a:solidFill>
                <a:latin typeface="Times New Roman" panose="02020603050405020304" pitchFamily="18" charset="0"/>
              </a:rPr>
              <a:t>công</a:t>
            </a:r>
            <a:r>
              <a:rPr lang="en-US" altLang="vi-VN" sz="1867" b="1" dirty="0">
                <a:solidFill>
                  <a:schemeClr val="bg1"/>
                </a:solidFill>
                <a:latin typeface="Times New Roman" panose="02020603050405020304" pitchFamily="18" charset="0"/>
              </a:rPr>
              <a:t> </a:t>
            </a:r>
            <a:r>
              <a:rPr lang="en-US" altLang="vi-VN" sz="1867" b="1" dirty="0" err="1">
                <a:solidFill>
                  <a:schemeClr val="bg1"/>
                </a:solidFill>
                <a:latin typeface="Times New Roman" panose="02020603050405020304" pitchFamily="18" charset="0"/>
              </a:rPr>
              <a:t>xã</a:t>
            </a:r>
            <a:r>
              <a:rPr lang="en-US" altLang="vi-VN" sz="1867" b="1" dirty="0">
                <a:solidFill>
                  <a:schemeClr val="bg1"/>
                </a:solidFill>
                <a:latin typeface="Times New Roman" panose="02020603050405020304" pitchFamily="18" charset="0"/>
              </a:rPr>
              <a:t>.  </a:t>
            </a:r>
            <a:r>
              <a:rPr lang="en-US" altLang="vi-VN" sz="1867" b="1" dirty="0">
                <a:solidFill>
                  <a:schemeClr val="accent6">
                    <a:lumMod val="75000"/>
                  </a:schemeClr>
                </a:solidFill>
                <a:latin typeface="Times New Roman" panose="02020603050405020304" pitchFamily="18" charset="0"/>
              </a:rPr>
              <a:t>II. </a:t>
            </a:r>
            <a:r>
              <a:rPr lang="en-US" altLang="vi-VN" sz="1867" b="1" dirty="0" err="1">
                <a:solidFill>
                  <a:schemeClr val="accent6">
                    <a:lumMod val="75000"/>
                  </a:schemeClr>
                </a:solidFill>
                <a:latin typeface="Times New Roman" panose="02020603050405020304" pitchFamily="18" charset="0"/>
              </a:rPr>
              <a:t>Tổ</a:t>
            </a:r>
            <a:r>
              <a:rPr lang="en-US" altLang="vi-VN" sz="1867" b="1" dirty="0">
                <a:solidFill>
                  <a:schemeClr val="accent6">
                    <a:lumMod val="75000"/>
                  </a:schemeClr>
                </a:solidFill>
                <a:latin typeface="Times New Roman" panose="02020603050405020304" pitchFamily="18" charset="0"/>
              </a:rPr>
              <a:t> </a:t>
            </a:r>
            <a:r>
              <a:rPr lang="en-US" altLang="vi-VN" sz="1867" b="1" dirty="0" err="1">
                <a:solidFill>
                  <a:schemeClr val="accent6">
                    <a:lumMod val="75000"/>
                  </a:schemeClr>
                </a:solidFill>
                <a:latin typeface="Times New Roman" panose="02020603050405020304" pitchFamily="18" charset="0"/>
              </a:rPr>
              <a:t>chức</a:t>
            </a:r>
            <a:r>
              <a:rPr lang="en-US" altLang="vi-VN" sz="1867" b="1" dirty="0">
                <a:solidFill>
                  <a:schemeClr val="accent6">
                    <a:lumMod val="75000"/>
                  </a:schemeClr>
                </a:solidFill>
                <a:latin typeface="Times New Roman" panose="02020603050405020304" pitchFamily="18" charset="0"/>
              </a:rPr>
              <a:t> </a:t>
            </a:r>
            <a:r>
              <a:rPr lang="en-US" altLang="vi-VN" sz="1867" b="1" dirty="0" err="1">
                <a:solidFill>
                  <a:schemeClr val="accent6">
                    <a:lumMod val="75000"/>
                  </a:schemeClr>
                </a:solidFill>
                <a:latin typeface="Times New Roman" panose="02020603050405020304" pitchFamily="18" charset="0"/>
              </a:rPr>
              <a:t>bộ</a:t>
            </a:r>
            <a:r>
              <a:rPr lang="en-US" altLang="vi-VN" sz="1867" b="1" dirty="0">
                <a:solidFill>
                  <a:schemeClr val="accent6">
                    <a:lumMod val="75000"/>
                  </a:schemeClr>
                </a:solidFill>
                <a:latin typeface="Times New Roman" panose="02020603050405020304" pitchFamily="18" charset="0"/>
              </a:rPr>
              <a:t> </a:t>
            </a:r>
            <a:r>
              <a:rPr lang="en-US" altLang="vi-VN" sz="1867" b="1" dirty="0" err="1">
                <a:solidFill>
                  <a:schemeClr val="accent6">
                    <a:lumMod val="75000"/>
                  </a:schemeClr>
                </a:solidFill>
                <a:latin typeface="Times New Roman" panose="02020603050405020304" pitchFamily="18" charset="0"/>
              </a:rPr>
              <a:t>máy</a:t>
            </a:r>
            <a:r>
              <a:rPr lang="en-US" altLang="vi-VN" sz="1867" b="1" dirty="0">
                <a:solidFill>
                  <a:schemeClr val="accent6">
                    <a:lumMod val="75000"/>
                  </a:schemeClr>
                </a:solidFill>
                <a:latin typeface="Times New Roman" panose="02020603050405020304" pitchFamily="18" charset="0"/>
              </a:rPr>
              <a:t> </a:t>
            </a:r>
            <a:r>
              <a:rPr lang="en-US" altLang="vi-VN" sz="1867" b="1" dirty="0" err="1">
                <a:solidFill>
                  <a:schemeClr val="accent6">
                    <a:lumMod val="75000"/>
                  </a:schemeClr>
                </a:solidFill>
                <a:latin typeface="Times New Roman" panose="02020603050405020304" pitchFamily="18" charset="0"/>
              </a:rPr>
              <a:t>và</a:t>
            </a:r>
            <a:r>
              <a:rPr lang="en-US" altLang="vi-VN" sz="1867" b="1" dirty="0">
                <a:solidFill>
                  <a:schemeClr val="accent6">
                    <a:lumMod val="75000"/>
                  </a:schemeClr>
                </a:solidFill>
                <a:latin typeface="Times New Roman" panose="02020603050405020304" pitchFamily="18" charset="0"/>
              </a:rPr>
              <a:t> </a:t>
            </a:r>
            <a:r>
              <a:rPr lang="en-US" altLang="vi-VN" sz="1867" b="1" dirty="0" err="1">
                <a:solidFill>
                  <a:schemeClr val="accent6">
                    <a:lumMod val="75000"/>
                  </a:schemeClr>
                </a:solidFill>
                <a:latin typeface="Times New Roman" panose="02020603050405020304" pitchFamily="18" charset="0"/>
              </a:rPr>
              <a:t>chính</a:t>
            </a:r>
            <a:r>
              <a:rPr lang="en-US" altLang="vi-VN" sz="1867" b="1" dirty="0">
                <a:solidFill>
                  <a:schemeClr val="accent6">
                    <a:lumMod val="75000"/>
                  </a:schemeClr>
                </a:solidFill>
                <a:latin typeface="Times New Roman" panose="02020603050405020304" pitchFamily="18" charset="0"/>
              </a:rPr>
              <a:t> </a:t>
            </a:r>
            <a:r>
              <a:rPr lang="en-US" altLang="vi-VN" sz="1867" b="1" dirty="0" err="1">
                <a:solidFill>
                  <a:schemeClr val="accent6">
                    <a:lumMod val="75000"/>
                  </a:schemeClr>
                </a:solidFill>
                <a:latin typeface="Times New Roman" panose="02020603050405020304" pitchFamily="18" charset="0"/>
              </a:rPr>
              <a:t>sách</a:t>
            </a:r>
            <a:r>
              <a:rPr lang="en-US" altLang="vi-VN" sz="1867" b="1" dirty="0">
                <a:solidFill>
                  <a:schemeClr val="accent6">
                    <a:lumMod val="75000"/>
                  </a:schemeClr>
                </a:solidFill>
                <a:latin typeface="Times New Roman" panose="02020603050405020304" pitchFamily="18" charset="0"/>
              </a:rPr>
              <a:t> </a:t>
            </a:r>
            <a:r>
              <a:rPr lang="en-US" altLang="vi-VN" sz="1867" b="1" dirty="0" err="1">
                <a:solidFill>
                  <a:schemeClr val="accent6">
                    <a:lumMod val="75000"/>
                  </a:schemeClr>
                </a:solidFill>
                <a:latin typeface="Times New Roman" panose="02020603050405020304" pitchFamily="18" charset="0"/>
              </a:rPr>
              <a:t>của</a:t>
            </a:r>
            <a:r>
              <a:rPr lang="en-US" altLang="vi-VN" sz="1867" b="1" dirty="0">
                <a:solidFill>
                  <a:schemeClr val="accent6">
                    <a:lumMod val="75000"/>
                  </a:schemeClr>
                </a:solidFill>
                <a:latin typeface="Times New Roman" panose="02020603050405020304" pitchFamily="18" charset="0"/>
              </a:rPr>
              <a:t> </a:t>
            </a:r>
            <a:r>
              <a:rPr lang="en-US" altLang="vi-VN" sz="1867" b="1" dirty="0" err="1">
                <a:solidFill>
                  <a:schemeClr val="accent6">
                    <a:lumMod val="75000"/>
                  </a:schemeClr>
                </a:solidFill>
                <a:latin typeface="Times New Roman" panose="02020603050405020304" pitchFamily="18" charset="0"/>
              </a:rPr>
              <a:t>công</a:t>
            </a:r>
            <a:r>
              <a:rPr lang="en-US" altLang="vi-VN" sz="1867" b="1" dirty="0">
                <a:solidFill>
                  <a:schemeClr val="accent6">
                    <a:lumMod val="75000"/>
                  </a:schemeClr>
                </a:solidFill>
                <a:latin typeface="Times New Roman" panose="02020603050405020304" pitchFamily="18" charset="0"/>
              </a:rPr>
              <a:t> </a:t>
            </a:r>
            <a:r>
              <a:rPr lang="en-US" altLang="vi-VN" sz="1867" b="1" dirty="0" err="1">
                <a:solidFill>
                  <a:schemeClr val="accent6">
                    <a:lumMod val="75000"/>
                  </a:schemeClr>
                </a:solidFill>
                <a:latin typeface="Times New Roman" panose="02020603050405020304" pitchFamily="18" charset="0"/>
              </a:rPr>
              <a:t>xa</a:t>
            </a:r>
            <a:r>
              <a:rPr lang="en-US" altLang="vi-VN" sz="1867" b="1" dirty="0">
                <a:solidFill>
                  <a:schemeClr val="accent6">
                    <a:lumMod val="75000"/>
                  </a:schemeClr>
                </a:solidFill>
                <a:latin typeface="Times New Roman" panose="02020603050405020304" pitchFamily="18" charset="0"/>
              </a:rPr>
              <a:t> Pa-</a:t>
            </a:r>
            <a:r>
              <a:rPr lang="en-US" altLang="vi-VN" sz="1867" b="1" dirty="0" err="1">
                <a:solidFill>
                  <a:schemeClr val="accent6">
                    <a:lumMod val="75000"/>
                  </a:schemeClr>
                </a:solidFill>
                <a:latin typeface="Times New Roman" panose="02020603050405020304" pitchFamily="18" charset="0"/>
              </a:rPr>
              <a:t>ri</a:t>
            </a:r>
            <a:r>
              <a:rPr lang="en-US" altLang="vi-VN" sz="1867" b="1" dirty="0">
                <a:solidFill>
                  <a:schemeClr val="bg1"/>
                </a:solidFill>
                <a:latin typeface="Times New Roman" panose="02020603050405020304" pitchFamily="18" charset="0"/>
              </a:rPr>
              <a:t>  III. </a:t>
            </a:r>
            <a:r>
              <a:rPr lang="en-US" altLang="vi-VN" sz="1867" b="1" dirty="0" err="1">
                <a:solidFill>
                  <a:schemeClr val="bg1"/>
                </a:solidFill>
                <a:latin typeface="Times New Roman" panose="02020603050405020304" pitchFamily="18" charset="0"/>
              </a:rPr>
              <a:t>Nội</a:t>
            </a:r>
            <a:r>
              <a:rPr lang="en-US" altLang="vi-VN" sz="1867" b="1" dirty="0">
                <a:solidFill>
                  <a:schemeClr val="bg1"/>
                </a:solidFill>
                <a:latin typeface="Times New Roman" panose="02020603050405020304" pitchFamily="18" charset="0"/>
              </a:rPr>
              <a:t> </a:t>
            </a:r>
            <a:r>
              <a:rPr lang="en-US" altLang="vi-VN" sz="1867" b="1" dirty="0" err="1">
                <a:solidFill>
                  <a:schemeClr val="bg1"/>
                </a:solidFill>
                <a:latin typeface="Times New Roman" panose="02020603050405020304" pitchFamily="18" charset="0"/>
              </a:rPr>
              <a:t>chiến</a:t>
            </a:r>
            <a:r>
              <a:rPr lang="en-US" altLang="vi-VN" sz="1867" b="1" dirty="0">
                <a:solidFill>
                  <a:schemeClr val="bg1"/>
                </a:solidFill>
                <a:latin typeface="Times New Roman" panose="02020603050405020304" pitchFamily="18" charset="0"/>
              </a:rPr>
              <a:t> </a:t>
            </a:r>
            <a:r>
              <a:rPr lang="en-US" altLang="vi-VN" sz="1867" b="1" dirty="0" err="1">
                <a:solidFill>
                  <a:schemeClr val="bg1"/>
                </a:solidFill>
                <a:latin typeface="Times New Roman" panose="02020603050405020304" pitchFamily="18" charset="0"/>
              </a:rPr>
              <a:t>ở</a:t>
            </a:r>
            <a:r>
              <a:rPr lang="en-US" altLang="vi-VN" sz="1867" b="1" dirty="0">
                <a:solidFill>
                  <a:schemeClr val="bg1"/>
                </a:solidFill>
                <a:latin typeface="Times New Roman" panose="02020603050405020304" pitchFamily="18" charset="0"/>
              </a:rPr>
              <a:t> </a:t>
            </a:r>
            <a:r>
              <a:rPr lang="en-US" altLang="vi-VN" sz="1867" b="1" dirty="0" err="1">
                <a:solidFill>
                  <a:schemeClr val="bg1"/>
                </a:solidFill>
                <a:latin typeface="Times New Roman" panose="02020603050405020304" pitchFamily="18" charset="0"/>
              </a:rPr>
              <a:t>pháp</a:t>
            </a:r>
            <a:r>
              <a:rPr lang="en-US" altLang="vi-VN" sz="1867" b="1" dirty="0">
                <a:solidFill>
                  <a:schemeClr val="bg1"/>
                </a:solidFill>
                <a:latin typeface="Times New Roman" panose="02020603050405020304" pitchFamily="18" charset="0"/>
              </a:rPr>
              <a:t>. </a:t>
            </a:r>
            <a:r>
              <a:rPr lang="en-US" altLang="vi-VN" sz="1867" b="1" dirty="0" err="1">
                <a:solidFill>
                  <a:schemeClr val="accent6"/>
                </a:solidFill>
                <a:latin typeface="Times New Roman" panose="02020603050405020304" pitchFamily="18" charset="0"/>
              </a:rPr>
              <a:t>Ý</a:t>
            </a:r>
            <a:r>
              <a:rPr lang="en-US" altLang="vi-VN" sz="1867" b="1" dirty="0">
                <a:solidFill>
                  <a:schemeClr val="accent6"/>
                </a:solidFill>
                <a:latin typeface="Times New Roman" panose="02020603050405020304" pitchFamily="18" charset="0"/>
              </a:rPr>
              <a:t> </a:t>
            </a:r>
            <a:r>
              <a:rPr lang="en-US" altLang="vi-VN" sz="1867" b="1" dirty="0" err="1">
                <a:solidFill>
                  <a:schemeClr val="accent6"/>
                </a:solidFill>
                <a:latin typeface="Times New Roman" panose="02020603050405020304" pitchFamily="18" charset="0"/>
              </a:rPr>
              <a:t>nghĩa</a:t>
            </a:r>
            <a:r>
              <a:rPr lang="en-US" altLang="vi-VN" sz="1867" b="1" dirty="0">
                <a:solidFill>
                  <a:schemeClr val="accent6"/>
                </a:solidFill>
                <a:latin typeface="Times New Roman" panose="02020603050405020304" pitchFamily="18" charset="0"/>
              </a:rPr>
              <a:t> </a:t>
            </a:r>
            <a:r>
              <a:rPr lang="en-US" altLang="vi-VN" sz="1867" b="1" dirty="0" err="1">
                <a:solidFill>
                  <a:schemeClr val="accent6"/>
                </a:solidFill>
                <a:latin typeface="Times New Roman" panose="02020603050405020304" pitchFamily="18" charset="0"/>
              </a:rPr>
              <a:t>lịch</a:t>
            </a:r>
            <a:r>
              <a:rPr lang="en-US" altLang="vi-VN" sz="1867" b="1" dirty="0">
                <a:solidFill>
                  <a:schemeClr val="accent6"/>
                </a:solidFill>
                <a:latin typeface="Times New Roman" panose="02020603050405020304" pitchFamily="18" charset="0"/>
              </a:rPr>
              <a:t> </a:t>
            </a:r>
            <a:r>
              <a:rPr lang="en-US" altLang="vi-VN" sz="1867" b="1" dirty="0" err="1">
                <a:solidFill>
                  <a:schemeClr val="accent6"/>
                </a:solidFill>
                <a:latin typeface="Times New Roman" panose="02020603050405020304" pitchFamily="18" charset="0"/>
              </a:rPr>
              <a:t>sử</a:t>
            </a:r>
            <a:r>
              <a:rPr lang="en-US" altLang="vi-VN" sz="1867" b="1" dirty="0">
                <a:solidFill>
                  <a:schemeClr val="accent6"/>
                </a:solidFill>
                <a:latin typeface="Times New Roman" panose="02020603050405020304" pitchFamily="18" charset="0"/>
              </a:rPr>
              <a:t> </a:t>
            </a:r>
            <a:r>
              <a:rPr lang="en-US" altLang="vi-VN" sz="1867" b="1" dirty="0" err="1">
                <a:solidFill>
                  <a:schemeClr val="accent6"/>
                </a:solidFill>
                <a:latin typeface="Times New Roman" panose="02020603050405020304" pitchFamily="18" charset="0"/>
              </a:rPr>
              <a:t>của</a:t>
            </a:r>
            <a:r>
              <a:rPr lang="en-US" altLang="vi-VN" sz="1867" b="1" dirty="0">
                <a:solidFill>
                  <a:schemeClr val="accent6"/>
                </a:solidFill>
                <a:latin typeface="Times New Roman" panose="02020603050405020304" pitchFamily="18" charset="0"/>
              </a:rPr>
              <a:t> </a:t>
            </a:r>
            <a:r>
              <a:rPr lang="en-US" altLang="vi-VN" sz="1867" b="1" dirty="0" err="1">
                <a:solidFill>
                  <a:schemeClr val="accent6"/>
                </a:solidFill>
                <a:latin typeface="Times New Roman" panose="02020603050405020304" pitchFamily="18" charset="0"/>
              </a:rPr>
              <a:t>công</a:t>
            </a:r>
            <a:r>
              <a:rPr lang="en-US" altLang="vi-VN" sz="1867" b="1" dirty="0">
                <a:solidFill>
                  <a:schemeClr val="accent6"/>
                </a:solidFill>
                <a:latin typeface="Times New Roman" panose="02020603050405020304" pitchFamily="18" charset="0"/>
              </a:rPr>
              <a:t> </a:t>
            </a:r>
            <a:r>
              <a:rPr lang="en-US" altLang="vi-VN" sz="1867" b="1" dirty="0" err="1">
                <a:solidFill>
                  <a:schemeClr val="accent6"/>
                </a:solidFill>
                <a:latin typeface="Times New Roman" panose="02020603050405020304" pitchFamily="18" charset="0"/>
              </a:rPr>
              <a:t>xã</a:t>
            </a:r>
            <a:r>
              <a:rPr lang="en-US" altLang="vi-VN" sz="1867" b="1" dirty="0">
                <a:solidFill>
                  <a:schemeClr val="accent6"/>
                </a:solidFill>
                <a:latin typeface="Times New Roman" panose="02020603050405020304" pitchFamily="18" charset="0"/>
              </a:rPr>
              <a:t> Pa-</a:t>
            </a:r>
            <a:r>
              <a:rPr lang="en-US" altLang="vi-VN" sz="1867" b="1" dirty="0" err="1">
                <a:solidFill>
                  <a:schemeClr val="accent6"/>
                </a:solidFill>
                <a:latin typeface="Times New Roman" panose="02020603050405020304" pitchFamily="18" charset="0"/>
              </a:rPr>
              <a:t>ri</a:t>
            </a:r>
            <a:endParaRPr lang="en-US" altLang="vi-VN" sz="1867" b="1" dirty="0">
              <a:solidFill>
                <a:schemeClr val="accent6"/>
              </a:solidFill>
              <a:latin typeface="Times New Roman" panose="02020603050405020304" pitchFamily="18" charset="0"/>
            </a:endParaRPr>
          </a:p>
          <a:p>
            <a:pPr marL="0" indent="0"/>
            <a:endParaRPr dirty="0">
              <a:latin typeface="Roboto Slab"/>
              <a:ea typeface="Roboto Slab"/>
              <a:cs typeface="Roboto Slab"/>
              <a:sym typeface="Roboto Slab"/>
            </a:endParaRPr>
          </a:p>
        </p:txBody>
      </p:sp>
      <p:pic>
        <p:nvPicPr>
          <p:cNvPr id="7" name="Picture 6">
            <a:extLst>
              <a:ext uri="{FF2B5EF4-FFF2-40B4-BE49-F238E27FC236}">
                <a16:creationId xmlns:a16="http://schemas.microsoft.com/office/drawing/2014/main" id="{1EF74BA2-F2F8-3345-884F-5B1E99FB50F3}"/>
              </a:ext>
            </a:extLst>
          </p:cNvPr>
          <p:cNvPicPr>
            <a:picLocks noChangeAspect="1"/>
          </p:cNvPicPr>
          <p:nvPr/>
        </p:nvPicPr>
        <p:blipFill rotWithShape="1">
          <a:blip r:embed="rId5"/>
          <a:srcRect b="17087"/>
          <a:stretch/>
        </p:blipFill>
        <p:spPr>
          <a:xfrm>
            <a:off x="8312624" y="3488875"/>
            <a:ext cx="2284333" cy="2458336"/>
          </a:xfrm>
          <a:prstGeom prst="rect">
            <a:avLst/>
          </a:prstGeom>
        </p:spPr>
      </p:pic>
      <p:sp>
        <p:nvSpPr>
          <p:cNvPr id="3" name="Hộp Văn bản 2">
            <a:extLst>
              <a:ext uri="{FF2B5EF4-FFF2-40B4-BE49-F238E27FC236}">
                <a16:creationId xmlns:a16="http://schemas.microsoft.com/office/drawing/2014/main" id="{0FC4F45E-4599-4434-BDF6-ED191BCB1D1A}"/>
              </a:ext>
            </a:extLst>
          </p:cNvPr>
          <p:cNvSpPr txBox="1"/>
          <p:nvPr/>
        </p:nvSpPr>
        <p:spPr>
          <a:xfrm>
            <a:off x="452559" y="335559"/>
            <a:ext cx="6410623" cy="913199"/>
          </a:xfrm>
          <a:prstGeom prst="rect">
            <a:avLst/>
          </a:prstGeom>
          <a:noFill/>
        </p:spPr>
        <p:txBody>
          <a:bodyPr wrap="square" rtlCol="0">
            <a:spAutoFit/>
          </a:bodyPr>
          <a:lstStyle/>
          <a:p>
            <a:pPr defTabSz="1219170">
              <a:buClr>
                <a:srgbClr val="000000"/>
              </a:buClr>
            </a:pPr>
            <a:r>
              <a:rPr lang="en-US" sz="2667" b="1" kern="0">
                <a:solidFill>
                  <a:srgbClr val="FFFF00"/>
                </a:solidFill>
                <a:latin typeface="Arial"/>
                <a:cs typeface="Arial"/>
                <a:sym typeface="Arial"/>
              </a:rPr>
              <a:t>CHỦ ĐỀ 3: CÁC NƯỚC ÂU – MĨ CUỐI THẾ KỈ XIX – ĐẦU THẾ KỈ XX</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withEffect">
                                      <p:stCondLst>
                                        <p:cond delay="0"/>
                                      </p:stCondLst>
                                      <p:childTnLst>
                                        <p:animMotion origin="layout" path="M -5.55556E-7 -2.59259E-6 L 0.25 -2.59259E-6 " pathEditMode="relative" rAng="0" ptsTypes="AA">
                                          <p:cBhvr>
                                            <p:cTn id="6" dur="4750" fill="hold"/>
                                            <p:tgtEl>
                                              <p:spTgt spid="5"/>
                                            </p:tgtEl>
                                            <p:attrNameLst>
                                              <p:attrName>ppt_x</p:attrName>
                                              <p:attrName>ppt_y</p:attrName>
                                            </p:attrNameLst>
                                          </p:cBhvr>
                                          <p:rCtr x="12500" y="0"/>
                                        </p:animMotion>
                                      </p:childTnLst>
                                    </p:cTn>
                                  </p:par>
                                  <p:par>
                                    <p:cTn id="7" presetID="63" presetClass="path" presetSubtype="0" repeatCount="indefinite" accel="50000" decel="50000" autoRev="1" fill="hold" nodeType="withEffect">
                                      <p:stCondLst>
                                        <p:cond delay="0"/>
                                      </p:stCondLst>
                                      <p:childTnLst>
                                        <p:animMotion origin="layout" path="M -5.55556E-7 -4.81481E-6 L 0.25 -4.81481E-6 " pathEditMode="relative" rAng="0" ptsTypes="AA">
                                          <p:cBhvr>
                                            <p:cTn id="8" dur="5000" fill="hold"/>
                                            <p:tgtEl>
                                              <p:spTgt spid="13"/>
                                            </p:tgtEl>
                                            <p:attrNameLst>
                                              <p:attrName>ppt_x</p:attrName>
                                              <p:attrName>ppt_y</p:attrName>
                                            </p:attrNameLst>
                                          </p:cBhvr>
                                          <p:rCtr x="12500" y="0"/>
                                        </p:animMotion>
                                      </p:childTnLst>
                                    </p:cTn>
                                  </p:par>
                                  <p:par>
                                    <p:cTn id="9" presetID="2" presetClass="entr" presetSubtype="1" fill="hold" grpId="0" nodeType="withEffect" p14:presetBounceEnd="50000">
                                      <p:stCondLst>
                                        <p:cond delay="0"/>
                                      </p:stCondLst>
                                      <p:childTnLst>
                                        <p:set>
                                          <p:cBhvr>
                                            <p:cTn id="10" dur="1" fill="hold">
                                              <p:stCondLst>
                                                <p:cond delay="0"/>
                                              </p:stCondLst>
                                            </p:cTn>
                                            <p:tgtEl>
                                              <p:spTgt spid="278"/>
                                            </p:tgtEl>
                                            <p:attrNameLst>
                                              <p:attrName>style.visibility</p:attrName>
                                            </p:attrNameLst>
                                          </p:cBhvr>
                                          <p:to>
                                            <p:strVal val="visible"/>
                                          </p:to>
                                        </p:set>
                                        <p:anim calcmode="lin" valueType="num" p14:bounceEnd="50000">
                                          <p:cBhvr additive="base">
                                            <p:cTn id="11" dur="500" fill="hold"/>
                                            <p:tgtEl>
                                              <p:spTgt spid="278"/>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78"/>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50000">
                                      <p:stCondLst>
                                        <p:cond delay="0"/>
                                      </p:stCondLst>
                                      <p:childTnLst>
                                        <p:set>
                                          <p:cBhvr>
                                            <p:cTn id="14" dur="1" fill="hold">
                                              <p:stCondLst>
                                                <p:cond delay="0"/>
                                              </p:stCondLst>
                                            </p:cTn>
                                            <p:tgtEl>
                                              <p:spTgt spid="283"/>
                                            </p:tgtEl>
                                            <p:attrNameLst>
                                              <p:attrName>style.visibility</p:attrName>
                                            </p:attrNameLst>
                                          </p:cBhvr>
                                          <p:to>
                                            <p:strVal val="visible"/>
                                          </p:to>
                                        </p:set>
                                        <p:anim calcmode="lin" valueType="num" p14:bounceEnd="50000">
                                          <p:cBhvr additive="base">
                                            <p:cTn id="15" dur="500" fill="hold"/>
                                            <p:tgtEl>
                                              <p:spTgt spid="283"/>
                                            </p:tgtEl>
                                            <p:attrNameLst>
                                              <p:attrName>ppt_x</p:attrName>
                                            </p:attrNameLst>
                                          </p:cBhvr>
                                          <p:tavLst>
                                            <p:tav tm="0">
                                              <p:val>
                                                <p:strVal val="0-#ppt_w/2"/>
                                              </p:val>
                                            </p:tav>
                                            <p:tav tm="100000">
                                              <p:val>
                                                <p:strVal val="#ppt_x"/>
                                              </p:val>
                                            </p:tav>
                                          </p:tavLst>
                                        </p:anim>
                                        <p:anim calcmode="lin" valueType="num" p14:bounceEnd="50000">
                                          <p:cBhvr additive="base">
                                            <p:cTn id="16" dur="500" fill="hold"/>
                                            <p:tgtEl>
                                              <p:spTgt spid="283"/>
                                            </p:tgtEl>
                                            <p:attrNameLst>
                                              <p:attrName>ppt_y</p:attrName>
                                            </p:attrNameLst>
                                          </p:cBhvr>
                                          <p:tavLst>
                                            <p:tav tm="0">
                                              <p:val>
                                                <p:strVal val="#ppt_y"/>
                                              </p:val>
                                            </p:tav>
                                            <p:tav tm="100000">
                                              <p:val>
                                                <p:strVal val="#ppt_y"/>
                                              </p:val>
                                            </p:tav>
                                          </p:tavLst>
                                        </p:anim>
                                      </p:childTnLst>
                                    </p:cTn>
                                  </p:par>
                                  <p:par>
                                    <p:cTn id="17" presetID="9" presetClass="entr" presetSubtype="0" fill="hold" grpId="0" nodeType="withEffect">
                                      <p:stCondLst>
                                        <p:cond delay="0"/>
                                      </p:stCondLst>
                                      <p:childTnLst>
                                        <p:set>
                                          <p:cBhvr>
                                            <p:cTn id="18" dur="1" fill="hold">
                                              <p:stCondLst>
                                                <p:cond delay="0"/>
                                              </p:stCondLst>
                                            </p:cTn>
                                            <p:tgtEl>
                                              <p:spTgt spid="279"/>
                                            </p:tgtEl>
                                            <p:attrNameLst>
                                              <p:attrName>style.visibility</p:attrName>
                                            </p:attrNameLst>
                                          </p:cBhvr>
                                          <p:to>
                                            <p:strVal val="visible"/>
                                          </p:to>
                                        </p:set>
                                        <p:animEffect transition="in" filter="dissolve">
                                          <p:cBhvr>
                                            <p:cTn id="19" dur="500"/>
                                            <p:tgtEl>
                                              <p:spTgt spid="279"/>
                                            </p:tgtEl>
                                          </p:cBhvr>
                                        </p:animEffect>
                                      </p:childTnLst>
                                    </p:cTn>
                                  </p:par>
                                  <p:par>
                                    <p:cTn id="20" presetID="2" presetClass="entr" presetSubtype="2" fill="hold" nodeType="withEffect" p14:presetBounceEnd="50000">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14:bounceEnd="50000">
                                          <p:cBhvr additive="base">
                                            <p:cTn id="22"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3" presetClass="entr" presetSubtype="5"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vertical)">
                                          <p:cBhvr>
                                            <p:cTn id="26" dur="500"/>
                                            <p:tgtEl>
                                              <p:spTgt spid="2"/>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284">
                                                <p:txEl>
                                                  <p:pRg st="0" end="0"/>
                                                </p:txEl>
                                              </p:spTgt>
                                            </p:tgtEl>
                                            <p:attrNameLst>
                                              <p:attrName>style.visibility</p:attrName>
                                            </p:attrNameLst>
                                          </p:cBhvr>
                                          <p:to>
                                            <p:strVal val="visible"/>
                                          </p:to>
                                        </p:set>
                                        <p:anim calcmode="lin" valueType="num">
                                          <p:cBhvr>
                                            <p:cTn id="29" dur="250" fill="hold"/>
                                            <p:tgtEl>
                                              <p:spTgt spid="28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250" fill="hold"/>
                                            <p:tgtEl>
                                              <p:spTgt spid="284">
                                                <p:txEl>
                                                  <p:pRg st="0" end="0"/>
                                                </p:txEl>
                                              </p:spTgt>
                                            </p:tgtEl>
                                            <p:attrNameLst>
                                              <p:attrName>ppt_y</p:attrName>
                                            </p:attrNameLst>
                                          </p:cBhvr>
                                          <p:tavLst>
                                            <p:tav tm="0">
                                              <p:val>
                                                <p:strVal val="#ppt_y"/>
                                              </p:val>
                                            </p:tav>
                                            <p:tav tm="100000">
                                              <p:val>
                                                <p:strVal val="#ppt_y"/>
                                              </p:val>
                                            </p:tav>
                                          </p:tavLst>
                                        </p:anim>
                                        <p:anim calcmode="lin" valueType="num">
                                          <p:cBhvr>
                                            <p:cTn id="31" dur="250" fill="hold"/>
                                            <p:tgtEl>
                                              <p:spTgt spid="28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250" fill="hold"/>
                                            <p:tgtEl>
                                              <p:spTgt spid="28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50" tmFilter="0,0; .5, 1; 1, 1"/>
                                            <p:tgtEl>
                                              <p:spTgt spid="2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animBg="1"/>
          <p:bldP spid="279" grpId="0" animBg="1"/>
          <p:bldP spid="283" grpId="0"/>
          <p:bldP spid="284" grpId="0" bui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withEffect">
                                      <p:stCondLst>
                                        <p:cond delay="0"/>
                                      </p:stCondLst>
                                      <p:childTnLst>
                                        <p:animMotion origin="layout" path="M -5.55556E-7 -2.59259E-6 L 0.25 -2.59259E-6 " pathEditMode="relative" rAng="0" ptsTypes="AA">
                                          <p:cBhvr>
                                            <p:cTn id="6" dur="4750" fill="hold"/>
                                            <p:tgtEl>
                                              <p:spTgt spid="5"/>
                                            </p:tgtEl>
                                            <p:attrNameLst>
                                              <p:attrName>ppt_x</p:attrName>
                                              <p:attrName>ppt_y</p:attrName>
                                            </p:attrNameLst>
                                          </p:cBhvr>
                                          <p:rCtr x="12500" y="0"/>
                                        </p:animMotion>
                                      </p:childTnLst>
                                    </p:cTn>
                                  </p:par>
                                  <p:par>
                                    <p:cTn id="7" presetID="63" presetClass="path" presetSubtype="0" repeatCount="indefinite" accel="50000" decel="50000" autoRev="1" fill="hold" nodeType="withEffect">
                                      <p:stCondLst>
                                        <p:cond delay="0"/>
                                      </p:stCondLst>
                                      <p:childTnLst>
                                        <p:animMotion origin="layout" path="M -5.55556E-7 -4.81481E-6 L 0.25 -4.81481E-6 " pathEditMode="relative" rAng="0" ptsTypes="AA">
                                          <p:cBhvr>
                                            <p:cTn id="8" dur="5000" fill="hold"/>
                                            <p:tgtEl>
                                              <p:spTgt spid="13"/>
                                            </p:tgtEl>
                                            <p:attrNameLst>
                                              <p:attrName>ppt_x</p:attrName>
                                              <p:attrName>ppt_y</p:attrName>
                                            </p:attrNameLst>
                                          </p:cBhvr>
                                          <p:rCtr x="12500" y="0"/>
                                        </p:animMotion>
                                      </p:childTnLst>
                                    </p:cTn>
                                  </p:par>
                                  <p:par>
                                    <p:cTn id="9" presetID="2" presetClass="entr" presetSubtype="1" fill="hold" grpId="0" nodeType="withEffect">
                                      <p:stCondLst>
                                        <p:cond delay="0"/>
                                      </p:stCondLst>
                                      <p:childTnLst>
                                        <p:set>
                                          <p:cBhvr>
                                            <p:cTn id="10" dur="1" fill="hold">
                                              <p:stCondLst>
                                                <p:cond delay="0"/>
                                              </p:stCondLst>
                                            </p:cTn>
                                            <p:tgtEl>
                                              <p:spTgt spid="278"/>
                                            </p:tgtEl>
                                            <p:attrNameLst>
                                              <p:attrName>style.visibility</p:attrName>
                                            </p:attrNameLst>
                                          </p:cBhvr>
                                          <p:to>
                                            <p:strVal val="visible"/>
                                          </p:to>
                                        </p:set>
                                        <p:anim calcmode="lin" valueType="num">
                                          <p:cBhvr additive="base">
                                            <p:cTn id="11" dur="500" fill="hold"/>
                                            <p:tgtEl>
                                              <p:spTgt spid="278"/>
                                            </p:tgtEl>
                                            <p:attrNameLst>
                                              <p:attrName>ppt_x</p:attrName>
                                            </p:attrNameLst>
                                          </p:cBhvr>
                                          <p:tavLst>
                                            <p:tav tm="0">
                                              <p:val>
                                                <p:strVal val="#ppt_x"/>
                                              </p:val>
                                            </p:tav>
                                            <p:tav tm="100000">
                                              <p:val>
                                                <p:strVal val="#ppt_x"/>
                                              </p:val>
                                            </p:tav>
                                          </p:tavLst>
                                        </p:anim>
                                        <p:anim calcmode="lin" valueType="num">
                                          <p:cBhvr additive="base">
                                            <p:cTn id="12" dur="500" fill="hold"/>
                                            <p:tgtEl>
                                              <p:spTgt spid="278"/>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3"/>
                                            </p:tgtEl>
                                            <p:attrNameLst>
                                              <p:attrName>style.visibility</p:attrName>
                                            </p:attrNameLst>
                                          </p:cBhvr>
                                          <p:to>
                                            <p:strVal val="visible"/>
                                          </p:to>
                                        </p:set>
                                        <p:anim calcmode="lin" valueType="num">
                                          <p:cBhvr additive="base">
                                            <p:cTn id="15" dur="500" fill="hold"/>
                                            <p:tgtEl>
                                              <p:spTgt spid="283"/>
                                            </p:tgtEl>
                                            <p:attrNameLst>
                                              <p:attrName>ppt_x</p:attrName>
                                            </p:attrNameLst>
                                          </p:cBhvr>
                                          <p:tavLst>
                                            <p:tav tm="0">
                                              <p:val>
                                                <p:strVal val="0-#ppt_w/2"/>
                                              </p:val>
                                            </p:tav>
                                            <p:tav tm="100000">
                                              <p:val>
                                                <p:strVal val="#ppt_x"/>
                                              </p:val>
                                            </p:tav>
                                          </p:tavLst>
                                        </p:anim>
                                        <p:anim calcmode="lin" valueType="num">
                                          <p:cBhvr additive="base">
                                            <p:cTn id="16" dur="500" fill="hold"/>
                                            <p:tgtEl>
                                              <p:spTgt spid="283"/>
                                            </p:tgtEl>
                                            <p:attrNameLst>
                                              <p:attrName>ppt_y</p:attrName>
                                            </p:attrNameLst>
                                          </p:cBhvr>
                                          <p:tavLst>
                                            <p:tav tm="0">
                                              <p:val>
                                                <p:strVal val="#ppt_y"/>
                                              </p:val>
                                            </p:tav>
                                            <p:tav tm="100000">
                                              <p:val>
                                                <p:strVal val="#ppt_y"/>
                                              </p:val>
                                            </p:tav>
                                          </p:tavLst>
                                        </p:anim>
                                      </p:childTnLst>
                                    </p:cTn>
                                  </p:par>
                                  <p:par>
                                    <p:cTn id="17" presetID="9" presetClass="entr" presetSubtype="0" fill="hold" grpId="0" nodeType="withEffect">
                                      <p:stCondLst>
                                        <p:cond delay="0"/>
                                      </p:stCondLst>
                                      <p:childTnLst>
                                        <p:set>
                                          <p:cBhvr>
                                            <p:cTn id="18" dur="1" fill="hold">
                                              <p:stCondLst>
                                                <p:cond delay="0"/>
                                              </p:stCondLst>
                                            </p:cTn>
                                            <p:tgtEl>
                                              <p:spTgt spid="279"/>
                                            </p:tgtEl>
                                            <p:attrNameLst>
                                              <p:attrName>style.visibility</p:attrName>
                                            </p:attrNameLst>
                                          </p:cBhvr>
                                          <p:to>
                                            <p:strVal val="visible"/>
                                          </p:to>
                                        </p:set>
                                        <p:animEffect transition="in" filter="dissolve">
                                          <p:cBhvr>
                                            <p:cTn id="19" dur="500"/>
                                            <p:tgtEl>
                                              <p:spTgt spid="279"/>
                                            </p:tgtEl>
                                          </p:cBhvr>
                                        </p:animEffect>
                                      </p:childTnLst>
                                    </p:cTn>
                                  </p:par>
                                  <p:par>
                                    <p:cTn id="20" presetID="2" presetClass="entr" presetSubtype="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3" presetClass="entr" presetSubtype="5"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vertical)">
                                          <p:cBhvr>
                                            <p:cTn id="26" dur="500"/>
                                            <p:tgtEl>
                                              <p:spTgt spid="2"/>
                                            </p:tgtEl>
                                          </p:cBhvr>
                                        </p:animEffect>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284">
                                                <p:txEl>
                                                  <p:pRg st="0" end="0"/>
                                                </p:txEl>
                                              </p:spTgt>
                                            </p:tgtEl>
                                            <p:attrNameLst>
                                              <p:attrName>style.visibility</p:attrName>
                                            </p:attrNameLst>
                                          </p:cBhvr>
                                          <p:to>
                                            <p:strVal val="visible"/>
                                          </p:to>
                                        </p:set>
                                        <p:anim calcmode="lin" valueType="num">
                                          <p:cBhvr>
                                            <p:cTn id="29" dur="250" fill="hold"/>
                                            <p:tgtEl>
                                              <p:spTgt spid="28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250" fill="hold"/>
                                            <p:tgtEl>
                                              <p:spTgt spid="284">
                                                <p:txEl>
                                                  <p:pRg st="0" end="0"/>
                                                </p:txEl>
                                              </p:spTgt>
                                            </p:tgtEl>
                                            <p:attrNameLst>
                                              <p:attrName>ppt_y</p:attrName>
                                            </p:attrNameLst>
                                          </p:cBhvr>
                                          <p:tavLst>
                                            <p:tav tm="0">
                                              <p:val>
                                                <p:strVal val="#ppt_y"/>
                                              </p:val>
                                            </p:tav>
                                            <p:tav tm="100000">
                                              <p:val>
                                                <p:strVal val="#ppt_y"/>
                                              </p:val>
                                            </p:tav>
                                          </p:tavLst>
                                        </p:anim>
                                        <p:anim calcmode="lin" valueType="num">
                                          <p:cBhvr>
                                            <p:cTn id="31" dur="250" fill="hold"/>
                                            <p:tgtEl>
                                              <p:spTgt spid="28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250" fill="hold"/>
                                            <p:tgtEl>
                                              <p:spTgt spid="28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250" tmFilter="0,0; .5, 1; 1, 1"/>
                                            <p:tgtEl>
                                              <p:spTgt spid="2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animBg="1"/>
          <p:bldP spid="279" grpId="0" animBg="1"/>
          <p:bldP spid="283" grpId="0"/>
          <p:bldP spid="284" grpId="0" build="p"/>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2222"/>
        </a:solidFill>
        <a:effectLst/>
      </p:bgPr>
    </p:bg>
    <p:spTree>
      <p:nvGrpSpPr>
        <p:cNvPr id="1" name="Shape 1036"/>
        <p:cNvGrpSpPr/>
        <p:nvPr/>
      </p:nvGrpSpPr>
      <p:grpSpPr>
        <a:xfrm>
          <a:off x="0" y="0"/>
          <a:ext cx="0" cy="0"/>
          <a:chOff x="0" y="0"/>
          <a:chExt cx="0" cy="0"/>
        </a:xfrm>
      </p:grpSpPr>
      <p:sp>
        <p:nvSpPr>
          <p:cNvPr id="1037" name="Google Shape;1037;p87"/>
          <p:cNvSpPr/>
          <p:nvPr/>
        </p:nvSpPr>
        <p:spPr>
          <a:xfrm>
            <a:off x="0" y="5523433"/>
            <a:ext cx="12192000" cy="1334400"/>
          </a:xfrm>
          <a:prstGeom prst="rect">
            <a:avLst/>
          </a:prstGeom>
          <a:solidFill>
            <a:srgbClr val="000000">
              <a:alpha val="788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87"/>
          <p:cNvSpPr/>
          <p:nvPr/>
        </p:nvSpPr>
        <p:spPr>
          <a:xfrm>
            <a:off x="1973667" y="5555865"/>
            <a:ext cx="194000" cy="194000"/>
          </a:xfrm>
          <a:custGeom>
            <a:avLst/>
            <a:gdLst/>
            <a:ahLst/>
            <a:cxnLst/>
            <a:rect l="l" t="t" r="r" b="b"/>
            <a:pathLst>
              <a:path w="120000" h="120000" extrusionOk="0">
                <a:moveTo>
                  <a:pt x="89951" y="51787"/>
                </a:moveTo>
                <a:cubicBezTo>
                  <a:pt x="85314" y="51787"/>
                  <a:pt x="81835" y="55362"/>
                  <a:pt x="81835" y="60000"/>
                </a:cubicBezTo>
                <a:cubicBezTo>
                  <a:pt x="81835" y="64637"/>
                  <a:pt x="85314" y="68115"/>
                  <a:pt x="89951" y="68115"/>
                </a:cubicBezTo>
                <a:cubicBezTo>
                  <a:pt x="94589" y="68115"/>
                  <a:pt x="98164" y="64637"/>
                  <a:pt x="98164" y="60000"/>
                </a:cubicBezTo>
                <a:cubicBezTo>
                  <a:pt x="98164" y="55362"/>
                  <a:pt x="94589" y="51787"/>
                  <a:pt x="89951" y="51787"/>
                </a:cubicBezTo>
                <a:close/>
                <a:moveTo>
                  <a:pt x="89951" y="62705"/>
                </a:moveTo>
                <a:cubicBezTo>
                  <a:pt x="88309" y="62705"/>
                  <a:pt x="87246" y="61642"/>
                  <a:pt x="87246" y="60000"/>
                </a:cubicBezTo>
                <a:cubicBezTo>
                  <a:pt x="87246" y="58357"/>
                  <a:pt x="88309" y="57198"/>
                  <a:pt x="89951" y="57198"/>
                </a:cubicBezTo>
                <a:cubicBezTo>
                  <a:pt x="91594" y="57198"/>
                  <a:pt x="92657" y="58357"/>
                  <a:pt x="92657" y="60000"/>
                </a:cubicBezTo>
                <a:cubicBezTo>
                  <a:pt x="92657" y="61642"/>
                  <a:pt x="91594" y="62705"/>
                  <a:pt x="89951" y="62705"/>
                </a:cubicBezTo>
                <a:close/>
                <a:moveTo>
                  <a:pt x="29951" y="51787"/>
                </a:moveTo>
                <a:cubicBezTo>
                  <a:pt x="25314" y="51787"/>
                  <a:pt x="21835" y="55362"/>
                  <a:pt x="21835" y="60000"/>
                </a:cubicBezTo>
                <a:cubicBezTo>
                  <a:pt x="21835" y="64637"/>
                  <a:pt x="25314" y="68115"/>
                  <a:pt x="29951" y="68115"/>
                </a:cubicBezTo>
                <a:cubicBezTo>
                  <a:pt x="34589" y="68115"/>
                  <a:pt x="38164" y="64637"/>
                  <a:pt x="38164" y="60000"/>
                </a:cubicBezTo>
                <a:cubicBezTo>
                  <a:pt x="38164" y="55362"/>
                  <a:pt x="34589" y="51787"/>
                  <a:pt x="29951" y="51787"/>
                </a:cubicBezTo>
                <a:close/>
                <a:moveTo>
                  <a:pt x="29951" y="62705"/>
                </a:moveTo>
                <a:cubicBezTo>
                  <a:pt x="28309" y="62705"/>
                  <a:pt x="27246" y="61642"/>
                  <a:pt x="27246" y="60000"/>
                </a:cubicBezTo>
                <a:cubicBezTo>
                  <a:pt x="27246" y="58357"/>
                  <a:pt x="28309" y="57198"/>
                  <a:pt x="29951" y="57198"/>
                </a:cubicBezTo>
                <a:cubicBezTo>
                  <a:pt x="31594" y="57198"/>
                  <a:pt x="32753" y="58357"/>
                  <a:pt x="32753" y="60000"/>
                </a:cubicBezTo>
                <a:cubicBezTo>
                  <a:pt x="32753" y="61642"/>
                  <a:pt x="31594" y="62705"/>
                  <a:pt x="29951" y="62705"/>
                </a:cubicBezTo>
                <a:close/>
                <a:moveTo>
                  <a:pt x="60000" y="51787"/>
                </a:moveTo>
                <a:cubicBezTo>
                  <a:pt x="55362" y="51787"/>
                  <a:pt x="51787" y="55362"/>
                  <a:pt x="51787" y="60000"/>
                </a:cubicBezTo>
                <a:cubicBezTo>
                  <a:pt x="51787" y="64637"/>
                  <a:pt x="55362" y="68115"/>
                  <a:pt x="60000" y="68115"/>
                </a:cubicBezTo>
                <a:cubicBezTo>
                  <a:pt x="64637" y="68115"/>
                  <a:pt x="68115" y="64637"/>
                  <a:pt x="68115" y="60000"/>
                </a:cubicBezTo>
                <a:cubicBezTo>
                  <a:pt x="68115" y="55362"/>
                  <a:pt x="64637" y="51787"/>
                  <a:pt x="60000" y="51787"/>
                </a:cubicBezTo>
                <a:close/>
                <a:moveTo>
                  <a:pt x="60000" y="62705"/>
                </a:moveTo>
                <a:cubicBezTo>
                  <a:pt x="58357" y="62705"/>
                  <a:pt x="57294" y="61642"/>
                  <a:pt x="57294" y="60000"/>
                </a:cubicBezTo>
                <a:cubicBezTo>
                  <a:pt x="57294" y="58357"/>
                  <a:pt x="58357" y="57198"/>
                  <a:pt x="60000" y="57198"/>
                </a:cubicBezTo>
                <a:cubicBezTo>
                  <a:pt x="61642" y="57198"/>
                  <a:pt x="62705" y="58357"/>
                  <a:pt x="62705" y="60000"/>
                </a:cubicBezTo>
                <a:cubicBezTo>
                  <a:pt x="62705" y="61642"/>
                  <a:pt x="61642" y="62705"/>
                  <a:pt x="60000" y="62705"/>
                </a:cubicBezTo>
                <a:close/>
                <a:moveTo>
                  <a:pt x="60000" y="0"/>
                </a:moveTo>
                <a:cubicBezTo>
                  <a:pt x="26666" y="0"/>
                  <a:pt x="0" y="26666"/>
                  <a:pt x="0" y="60000"/>
                </a:cubicBezTo>
                <a:cubicBezTo>
                  <a:pt x="0" y="93236"/>
                  <a:pt x="26666" y="120000"/>
                  <a:pt x="60000" y="120000"/>
                </a:cubicBezTo>
                <a:cubicBezTo>
                  <a:pt x="93236" y="120000"/>
                  <a:pt x="120000" y="93236"/>
                  <a:pt x="120000" y="60000"/>
                </a:cubicBezTo>
                <a:cubicBezTo>
                  <a:pt x="120000" y="26666"/>
                  <a:pt x="93236" y="0"/>
                  <a:pt x="60000" y="0"/>
                </a:cubicBezTo>
                <a:close/>
                <a:moveTo>
                  <a:pt x="60000" y="114492"/>
                </a:moveTo>
                <a:cubicBezTo>
                  <a:pt x="29951" y="114492"/>
                  <a:pt x="5410" y="89951"/>
                  <a:pt x="5410" y="60000"/>
                </a:cubicBezTo>
                <a:cubicBezTo>
                  <a:pt x="5410" y="29951"/>
                  <a:pt x="29951" y="5410"/>
                  <a:pt x="60000" y="5410"/>
                </a:cubicBezTo>
                <a:cubicBezTo>
                  <a:pt x="89951" y="5410"/>
                  <a:pt x="114492" y="29951"/>
                  <a:pt x="114492" y="60000"/>
                </a:cubicBezTo>
                <a:cubicBezTo>
                  <a:pt x="114492" y="89951"/>
                  <a:pt x="89951" y="114492"/>
                  <a:pt x="60000" y="114492"/>
                </a:cubicBezTo>
                <a:close/>
              </a:path>
            </a:pathLst>
          </a:custGeom>
          <a:solidFill>
            <a:srgbClr val="434343"/>
          </a:solidFill>
          <a:ln>
            <a:noFill/>
          </a:ln>
        </p:spPr>
        <p:txBody>
          <a:bodyPr spcFirstLastPara="1" wrap="square" lIns="121900" tIns="60933" rIns="121900" bIns="60933" anchor="t"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grpSp>
        <p:nvGrpSpPr>
          <p:cNvPr id="1039" name="Google Shape;1039;p87"/>
          <p:cNvGrpSpPr/>
          <p:nvPr/>
        </p:nvGrpSpPr>
        <p:grpSpPr>
          <a:xfrm>
            <a:off x="1095780" y="976818"/>
            <a:ext cx="10000440" cy="4976689"/>
            <a:chOff x="728671" y="732613"/>
            <a:chExt cx="7500330" cy="3732517"/>
          </a:xfrm>
        </p:grpSpPr>
        <p:grpSp>
          <p:nvGrpSpPr>
            <p:cNvPr id="1040" name="Google Shape;1040;p87"/>
            <p:cNvGrpSpPr/>
            <p:nvPr/>
          </p:nvGrpSpPr>
          <p:grpSpPr>
            <a:xfrm>
              <a:off x="3983943" y="732613"/>
              <a:ext cx="4245057" cy="3663663"/>
              <a:chOff x="4215625" y="1133689"/>
              <a:chExt cx="3521700" cy="3039375"/>
            </a:xfrm>
          </p:grpSpPr>
          <p:sp>
            <p:nvSpPr>
              <p:cNvPr id="1041" name="Google Shape;1041;p87"/>
              <p:cNvSpPr/>
              <p:nvPr/>
            </p:nvSpPr>
            <p:spPr>
              <a:xfrm>
                <a:off x="5596500" y="3521525"/>
                <a:ext cx="701400" cy="445800"/>
              </a:xfrm>
              <a:prstGeom prst="trapezoid">
                <a:avLst>
                  <a:gd name="adj" fmla="val 25000"/>
                </a:avLst>
              </a:prstGeom>
              <a:solidFill>
                <a:srgbClr val="B7B7B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87"/>
              <p:cNvSpPr/>
              <p:nvPr/>
            </p:nvSpPr>
            <p:spPr>
              <a:xfrm>
                <a:off x="4215625" y="1139750"/>
                <a:ext cx="3521700" cy="2484000"/>
              </a:xfrm>
              <a:prstGeom prst="roundRect">
                <a:avLst>
                  <a:gd name="adj" fmla="val 2829"/>
                </a:avLst>
              </a:prstGeom>
              <a:solidFill>
                <a:srgbClr val="CCCC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87"/>
              <p:cNvSpPr/>
              <p:nvPr/>
            </p:nvSpPr>
            <p:spPr>
              <a:xfrm>
                <a:off x="4215625" y="1133689"/>
                <a:ext cx="3521700" cy="2074800"/>
              </a:xfrm>
              <a:prstGeom prst="round2SameRect">
                <a:avLst>
                  <a:gd name="adj1" fmla="val 2823"/>
                  <a:gd name="adj2" fmla="val 0"/>
                </a:avLst>
              </a:pr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87"/>
              <p:cNvSpPr/>
              <p:nvPr/>
            </p:nvSpPr>
            <p:spPr>
              <a:xfrm>
                <a:off x="4339825" y="1278575"/>
                <a:ext cx="3273300" cy="1812000"/>
              </a:xfrm>
              <a:prstGeom prst="rect">
                <a:avLst/>
              </a:prstGeom>
              <a:solidFill>
                <a:srgbClr val="FFFFFF">
                  <a:alpha val="538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87"/>
              <p:cNvSpPr/>
              <p:nvPr/>
            </p:nvSpPr>
            <p:spPr>
              <a:xfrm>
                <a:off x="5370000" y="3961264"/>
                <a:ext cx="1154400" cy="211800"/>
              </a:xfrm>
              <a:prstGeom prst="trapezoid">
                <a:avLst>
                  <a:gd name="adj" fmla="val 106928"/>
                </a:avLst>
              </a:prstGeom>
              <a:solidFill>
                <a:srgbClr val="CCCC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46" name="Google Shape;1046;p87"/>
            <p:cNvGrpSpPr/>
            <p:nvPr/>
          </p:nvGrpSpPr>
          <p:grpSpPr>
            <a:xfrm>
              <a:off x="728671" y="1986450"/>
              <a:ext cx="1648597" cy="2478679"/>
              <a:chOff x="728671" y="1986450"/>
              <a:chExt cx="1648597" cy="2478679"/>
            </a:xfrm>
          </p:grpSpPr>
          <p:grpSp>
            <p:nvGrpSpPr>
              <p:cNvPr id="1047" name="Google Shape;1047;p87"/>
              <p:cNvGrpSpPr/>
              <p:nvPr/>
            </p:nvGrpSpPr>
            <p:grpSpPr>
              <a:xfrm>
                <a:off x="728671" y="1986450"/>
                <a:ext cx="1648597" cy="2478679"/>
                <a:chOff x="5095587" y="403950"/>
                <a:chExt cx="2923563" cy="4395600"/>
              </a:xfrm>
            </p:grpSpPr>
            <p:grpSp>
              <p:nvGrpSpPr>
                <p:cNvPr id="1048" name="Google Shape;1048;p87"/>
                <p:cNvGrpSpPr/>
                <p:nvPr/>
              </p:nvGrpSpPr>
              <p:grpSpPr>
                <a:xfrm>
                  <a:off x="5095587" y="988674"/>
                  <a:ext cx="81949" cy="698905"/>
                  <a:chOff x="5063144" y="1095925"/>
                  <a:chExt cx="71106" cy="606425"/>
                </a:xfrm>
              </p:grpSpPr>
              <p:sp>
                <p:nvSpPr>
                  <p:cNvPr id="1049" name="Google Shape;1049;p87"/>
                  <p:cNvSpPr/>
                  <p:nvPr/>
                </p:nvSpPr>
                <p:spPr>
                  <a:xfrm>
                    <a:off x="5063144" y="1095925"/>
                    <a:ext cx="71100" cy="441300"/>
                  </a:xfrm>
                  <a:prstGeom prst="rect">
                    <a:avLst/>
                  </a:pr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0" name="Google Shape;1050;p87"/>
                  <p:cNvSpPr/>
                  <p:nvPr/>
                </p:nvSpPr>
                <p:spPr>
                  <a:xfrm>
                    <a:off x="5063150" y="1600050"/>
                    <a:ext cx="71100" cy="102300"/>
                  </a:xfrm>
                  <a:prstGeom prst="rect">
                    <a:avLst/>
                  </a:pr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51" name="Google Shape;1051;p87"/>
                <p:cNvSpPr/>
                <p:nvPr/>
              </p:nvSpPr>
              <p:spPr>
                <a:xfrm>
                  <a:off x="5120550" y="403950"/>
                  <a:ext cx="2898600" cy="4395600"/>
                </a:xfrm>
                <a:prstGeom prst="roundRect">
                  <a:avLst>
                    <a:gd name="adj" fmla="val 6833"/>
                  </a:avLst>
                </a:pr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2" name="Google Shape;1052;p87"/>
                <p:cNvSpPr/>
                <p:nvPr/>
              </p:nvSpPr>
              <p:spPr>
                <a:xfrm>
                  <a:off x="6203595" y="563994"/>
                  <a:ext cx="732600" cy="76200"/>
                </a:xfrm>
                <a:prstGeom prst="roundRect">
                  <a:avLst>
                    <a:gd name="adj" fmla="val 50000"/>
                  </a:avLst>
                </a:pr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3" name="Google Shape;1053;p87"/>
                <p:cNvSpPr/>
                <p:nvPr/>
              </p:nvSpPr>
              <p:spPr>
                <a:xfrm>
                  <a:off x="5234294" y="543078"/>
                  <a:ext cx="117600" cy="117600"/>
                </a:xfrm>
                <a:prstGeom prst="ellipse">
                  <a:avLst/>
                </a:pr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4" name="Google Shape;1054;p87"/>
                <p:cNvSpPr/>
                <p:nvPr/>
              </p:nvSpPr>
              <p:spPr>
                <a:xfrm>
                  <a:off x="5419520" y="561056"/>
                  <a:ext cx="81900" cy="81900"/>
                </a:xfrm>
                <a:prstGeom prst="ellipse">
                  <a:avLst/>
                </a:pr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55" name="Google Shape;1055;p87"/>
              <p:cNvSpPr/>
              <p:nvPr/>
            </p:nvSpPr>
            <p:spPr>
              <a:xfrm>
                <a:off x="811850" y="2236100"/>
                <a:ext cx="1482300" cy="2118600"/>
              </a:xfrm>
              <a:prstGeom prst="rect">
                <a:avLst/>
              </a:pr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56" name="Google Shape;1056;p87"/>
            <p:cNvGrpSpPr/>
            <p:nvPr/>
          </p:nvGrpSpPr>
          <p:grpSpPr>
            <a:xfrm>
              <a:off x="2736035" y="2745908"/>
              <a:ext cx="889141" cy="1718925"/>
              <a:chOff x="2797921" y="2745908"/>
              <a:chExt cx="889141" cy="1718925"/>
            </a:xfrm>
          </p:grpSpPr>
          <p:grpSp>
            <p:nvGrpSpPr>
              <p:cNvPr id="1057" name="Google Shape;1057;p87"/>
              <p:cNvGrpSpPr/>
              <p:nvPr/>
            </p:nvGrpSpPr>
            <p:grpSpPr>
              <a:xfrm>
                <a:off x="2797921" y="2745908"/>
                <a:ext cx="889141" cy="1718925"/>
                <a:chOff x="4608325" y="664800"/>
                <a:chExt cx="1972800" cy="3813900"/>
              </a:xfrm>
            </p:grpSpPr>
            <p:sp>
              <p:nvSpPr>
                <p:cNvPr id="1058" name="Google Shape;1058;p87"/>
                <p:cNvSpPr/>
                <p:nvPr/>
              </p:nvSpPr>
              <p:spPr>
                <a:xfrm>
                  <a:off x="4608325" y="664800"/>
                  <a:ext cx="1972800" cy="3813900"/>
                </a:xfrm>
                <a:prstGeom prst="roundRect">
                  <a:avLst>
                    <a:gd name="adj" fmla="val 6833"/>
                  </a:avLst>
                </a:prstGeom>
                <a:solidFill>
                  <a:srgbClr val="4343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87"/>
                <p:cNvSpPr/>
                <p:nvPr/>
              </p:nvSpPr>
              <p:spPr>
                <a:xfrm>
                  <a:off x="5445025" y="4084125"/>
                  <a:ext cx="299400" cy="299400"/>
                </a:xfrm>
                <a:prstGeom prst="ellipse">
                  <a:avLst/>
                </a:pr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87"/>
                <p:cNvSpPr/>
                <p:nvPr/>
              </p:nvSpPr>
              <p:spPr>
                <a:xfrm>
                  <a:off x="5276875" y="803675"/>
                  <a:ext cx="635700" cy="66000"/>
                </a:xfrm>
                <a:prstGeom prst="roundRect">
                  <a:avLst>
                    <a:gd name="adj" fmla="val 50000"/>
                  </a:avLst>
                </a:pr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1" name="Google Shape;1061;p87"/>
                <p:cNvSpPr/>
                <p:nvPr/>
              </p:nvSpPr>
              <p:spPr>
                <a:xfrm>
                  <a:off x="4707025" y="785525"/>
                  <a:ext cx="102300" cy="102300"/>
                </a:xfrm>
                <a:prstGeom prst="ellipse">
                  <a:avLst/>
                </a:pr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2" name="Google Shape;1062;p87"/>
                <p:cNvSpPr/>
                <p:nvPr/>
              </p:nvSpPr>
              <p:spPr>
                <a:xfrm>
                  <a:off x="4867750" y="801125"/>
                  <a:ext cx="71100" cy="71100"/>
                </a:xfrm>
                <a:prstGeom prst="ellipse">
                  <a:avLst/>
                </a:pr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63" name="Google Shape;1063;p87"/>
              <p:cNvSpPr/>
              <p:nvPr/>
            </p:nvSpPr>
            <p:spPr>
              <a:xfrm>
                <a:off x="2849191" y="2881600"/>
                <a:ext cx="786600" cy="1377300"/>
              </a:xfrm>
              <a:prstGeom prst="rect">
                <a:avLst/>
              </a:pr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2" name="!!b">
            <a:extLst>
              <a:ext uri="{FF2B5EF4-FFF2-40B4-BE49-F238E27FC236}">
                <a16:creationId xmlns:a16="http://schemas.microsoft.com/office/drawing/2014/main" id="{40D94EDB-770F-284F-85B4-38CC0AB5AA2A}"/>
              </a:ext>
            </a:extLst>
          </p:cNvPr>
          <p:cNvSpPr/>
          <p:nvPr/>
        </p:nvSpPr>
        <p:spPr>
          <a:xfrm>
            <a:off x="5635757" y="1188003"/>
            <a:ext cx="5260848" cy="29122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1867" kern="0">
              <a:solidFill>
                <a:srgbClr val="FFFFFF"/>
              </a:solidFill>
              <a:latin typeface="Arial"/>
              <a:sym typeface="Arial"/>
            </a:endParaRPr>
          </a:p>
        </p:txBody>
      </p:sp>
      <p:sp>
        <p:nvSpPr>
          <p:cNvPr id="3" name="Rectangle 2">
            <a:extLst>
              <a:ext uri="{FF2B5EF4-FFF2-40B4-BE49-F238E27FC236}">
                <a16:creationId xmlns:a16="http://schemas.microsoft.com/office/drawing/2014/main" id="{9CB4307E-7C3A-B443-8625-5BB4A1C5A44F}"/>
              </a:ext>
            </a:extLst>
          </p:cNvPr>
          <p:cNvSpPr/>
          <p:nvPr/>
        </p:nvSpPr>
        <p:spPr>
          <a:xfrm>
            <a:off x="5635757" y="1397240"/>
            <a:ext cx="5260848" cy="2390141"/>
          </a:xfrm>
          <a:prstGeom prst="rect">
            <a:avLst/>
          </a:prstGeom>
        </p:spPr>
        <p:txBody>
          <a:bodyPr wrap="square">
            <a:spAutoFit/>
          </a:bodyPr>
          <a:lstStyle/>
          <a:p>
            <a:pPr algn="ctr" defTabSz="1219170">
              <a:spcBef>
                <a:spcPct val="50000"/>
              </a:spcBef>
              <a:buClr>
                <a:srgbClr val="000000"/>
              </a:buClr>
            </a:pPr>
            <a:r>
              <a:rPr lang="en-US" altLang="vi-VN" sz="3733" b="1" kern="0" dirty="0">
                <a:solidFill>
                  <a:srgbClr val="C00000"/>
                </a:solidFill>
                <a:latin typeface="Times New Roman" panose="02020603050405020304" pitchFamily="18" charset="0"/>
                <a:cs typeface="Times New Roman" panose="02020603050405020304" pitchFamily="18" charset="0"/>
                <a:sym typeface="Arial"/>
              </a:rPr>
              <a:t>III. NỘI CHIẾN </a:t>
            </a:r>
            <a:r>
              <a:rPr lang="en-US" altLang="vi-VN" sz="3733" b="1" kern="0" dirty="0" err="1">
                <a:solidFill>
                  <a:srgbClr val="C00000"/>
                </a:solidFill>
                <a:latin typeface="Times New Roman" panose="02020603050405020304" pitchFamily="18" charset="0"/>
                <a:cs typeface="Times New Roman" panose="02020603050405020304" pitchFamily="18" charset="0"/>
                <a:sym typeface="Arial"/>
              </a:rPr>
              <a:t>Ở</a:t>
            </a:r>
            <a:r>
              <a:rPr lang="en-US" altLang="vi-VN" sz="3733" b="1" kern="0" dirty="0">
                <a:solidFill>
                  <a:srgbClr val="C00000"/>
                </a:solidFill>
                <a:latin typeface="Times New Roman" panose="02020603050405020304" pitchFamily="18" charset="0"/>
                <a:cs typeface="Times New Roman" panose="02020603050405020304" pitchFamily="18" charset="0"/>
                <a:sym typeface="Arial"/>
              </a:rPr>
              <a:t> PHÁP . </a:t>
            </a:r>
            <a:r>
              <a:rPr lang="en-US" altLang="vi-VN" sz="3733" b="1" kern="0" dirty="0" err="1">
                <a:solidFill>
                  <a:srgbClr val="C00000"/>
                </a:solidFill>
                <a:latin typeface="Times New Roman" panose="02020603050405020304" pitchFamily="18" charset="0"/>
                <a:cs typeface="Times New Roman" panose="02020603050405020304" pitchFamily="18" charset="0"/>
                <a:sym typeface="Arial"/>
              </a:rPr>
              <a:t>Ý</a:t>
            </a:r>
            <a:r>
              <a:rPr lang="en-US" altLang="vi-VN" sz="3733" b="1" kern="0" dirty="0">
                <a:solidFill>
                  <a:srgbClr val="C00000"/>
                </a:solidFill>
                <a:latin typeface="Times New Roman" panose="02020603050405020304" pitchFamily="18" charset="0"/>
                <a:cs typeface="Times New Roman" panose="02020603050405020304" pitchFamily="18" charset="0"/>
                <a:sym typeface="Arial"/>
              </a:rPr>
              <a:t> NGHĨA LỊCH SỬ CỦA CÔNG XÃ PARI</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530867" y="1505507"/>
            <a:ext cx="2267600" cy="1978400"/>
          </a:xfrm>
          <a:prstGeom prst="rect">
            <a:avLst/>
          </a:prstGeom>
        </p:spPr>
        <p:txBody>
          <a:bodyPr spcFirstLastPara="1" wrap="square" lIns="121900" tIns="121900" rIns="121900" bIns="121900" anchor="t" anchorCtr="0">
            <a:noAutofit/>
          </a:bodyPr>
          <a:lstStyle/>
          <a:p>
            <a:pPr algn="r"/>
            <a:r>
              <a:rPr lang="en"/>
              <a:t>This is a slide title</a:t>
            </a:r>
            <a:endParaRPr/>
          </a:p>
        </p:txBody>
      </p:sp>
      <p:sp>
        <p:nvSpPr>
          <p:cNvPr id="6" name="Rectangle 5">
            <a:extLst>
              <a:ext uri="{FF2B5EF4-FFF2-40B4-BE49-F238E27FC236}">
                <a16:creationId xmlns:a16="http://schemas.microsoft.com/office/drawing/2014/main" id="{7463CF14-173E-6E48-A2C2-C6B2D28920C9}"/>
              </a:ext>
            </a:extLst>
          </p:cNvPr>
          <p:cNvSpPr/>
          <p:nvPr/>
        </p:nvSpPr>
        <p:spPr>
          <a:xfrm>
            <a:off x="2523071" y="66"/>
            <a:ext cx="1638300" cy="68579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1867" kern="0">
              <a:solidFill>
                <a:srgbClr val="FFFFFF"/>
              </a:solidFill>
              <a:latin typeface="Arial"/>
              <a:sym typeface="Arial"/>
            </a:endParaRPr>
          </a:p>
        </p:txBody>
      </p:sp>
      <p:sp>
        <p:nvSpPr>
          <p:cNvPr id="5" name="Rectangle 4">
            <a:extLst>
              <a:ext uri="{FF2B5EF4-FFF2-40B4-BE49-F238E27FC236}">
                <a16:creationId xmlns:a16="http://schemas.microsoft.com/office/drawing/2014/main" id="{595A9159-AED7-BE43-B7E3-67BB293A35E9}"/>
              </a:ext>
            </a:extLst>
          </p:cNvPr>
          <p:cNvSpPr/>
          <p:nvPr/>
        </p:nvSpPr>
        <p:spPr>
          <a:xfrm>
            <a:off x="91033" y="1505507"/>
            <a:ext cx="3924300" cy="2390141"/>
          </a:xfrm>
          <a:prstGeom prst="rect">
            <a:avLst/>
          </a:prstGeom>
        </p:spPr>
        <p:txBody>
          <a:bodyPr wrap="square">
            <a:spAutoFit/>
          </a:bodyPr>
          <a:lstStyle/>
          <a:p>
            <a:pPr algn="r" defTabSz="1219170">
              <a:buClr>
                <a:srgbClr val="000000"/>
              </a:buClr>
            </a:pPr>
            <a:r>
              <a:rPr lang="en-US" altLang="vi-VN" sz="3733" u="sng" kern="0">
                <a:solidFill>
                  <a:srgbClr val="FFFFFF"/>
                </a:solidFill>
                <a:latin typeface="Times New Roman" panose="02020603050405020304" pitchFamily="18" charset="0"/>
                <a:cs typeface="Times New Roman" panose="02020603050405020304" pitchFamily="18" charset="0"/>
                <a:sym typeface="Arial"/>
              </a:rPr>
              <a:t>III. Nội chiến ở Pháp. </a:t>
            </a:r>
            <a:r>
              <a:rPr lang="en-US" altLang="vi-VN" sz="3733" u="sng" kern="0" dirty="0" err="1">
                <a:solidFill>
                  <a:srgbClr val="FFFFFF"/>
                </a:solidFill>
                <a:latin typeface="Times New Roman" panose="02020603050405020304" pitchFamily="18" charset="0"/>
                <a:cs typeface="Times New Roman" panose="02020603050405020304" pitchFamily="18" charset="0"/>
                <a:sym typeface="Arial"/>
              </a:rPr>
              <a:t>Ý</a:t>
            </a:r>
            <a:r>
              <a:rPr lang="en-US" altLang="vi-VN" sz="3733" u="sng" kern="0" dirty="0">
                <a:solidFill>
                  <a:srgbClr val="FFFFFF"/>
                </a:solidFill>
                <a:latin typeface="Times New Roman" panose="02020603050405020304" pitchFamily="18" charset="0"/>
                <a:cs typeface="Times New Roman" panose="02020603050405020304" pitchFamily="18" charset="0"/>
                <a:sym typeface="Arial"/>
              </a:rPr>
              <a:t> </a:t>
            </a:r>
            <a:r>
              <a:rPr lang="en-US" altLang="vi-VN" sz="3733" u="sng" kern="0" dirty="0" err="1">
                <a:solidFill>
                  <a:srgbClr val="FFFFFF"/>
                </a:solidFill>
                <a:latin typeface="Times New Roman" panose="02020603050405020304" pitchFamily="18" charset="0"/>
                <a:cs typeface="Times New Roman" panose="02020603050405020304" pitchFamily="18" charset="0"/>
                <a:sym typeface="Arial"/>
              </a:rPr>
              <a:t>nghĩa</a:t>
            </a:r>
            <a:r>
              <a:rPr lang="en-US" altLang="vi-VN" sz="3733" u="sng" kern="0" dirty="0">
                <a:solidFill>
                  <a:srgbClr val="FFFFFF"/>
                </a:solidFill>
                <a:latin typeface="Times New Roman" panose="02020603050405020304" pitchFamily="18" charset="0"/>
                <a:cs typeface="Times New Roman" panose="02020603050405020304" pitchFamily="18" charset="0"/>
                <a:sym typeface="Arial"/>
              </a:rPr>
              <a:t> </a:t>
            </a:r>
            <a:r>
              <a:rPr lang="en-US" altLang="vi-VN" sz="3733" u="sng" kern="0" dirty="0" err="1">
                <a:solidFill>
                  <a:srgbClr val="FFFFFF"/>
                </a:solidFill>
                <a:latin typeface="Times New Roman" panose="02020603050405020304" pitchFamily="18" charset="0"/>
                <a:cs typeface="Times New Roman" panose="02020603050405020304" pitchFamily="18" charset="0"/>
                <a:sym typeface="Arial"/>
              </a:rPr>
              <a:t>lịch</a:t>
            </a:r>
            <a:r>
              <a:rPr lang="en-US" altLang="vi-VN" sz="3733" u="sng" kern="0" dirty="0">
                <a:solidFill>
                  <a:srgbClr val="FFFFFF"/>
                </a:solidFill>
                <a:latin typeface="Times New Roman" panose="02020603050405020304" pitchFamily="18" charset="0"/>
                <a:cs typeface="Times New Roman" panose="02020603050405020304" pitchFamily="18" charset="0"/>
                <a:sym typeface="Arial"/>
              </a:rPr>
              <a:t> </a:t>
            </a:r>
            <a:r>
              <a:rPr lang="en-US" altLang="vi-VN" sz="3733" u="sng" kern="0" err="1">
                <a:solidFill>
                  <a:srgbClr val="FFFFFF"/>
                </a:solidFill>
                <a:latin typeface="Times New Roman" panose="02020603050405020304" pitchFamily="18" charset="0"/>
                <a:cs typeface="Times New Roman" panose="02020603050405020304" pitchFamily="18" charset="0"/>
                <a:sym typeface="Arial"/>
              </a:rPr>
              <a:t>sử</a:t>
            </a:r>
            <a:r>
              <a:rPr lang="en-US" altLang="vi-VN" sz="3733" u="sng" kern="0">
                <a:solidFill>
                  <a:srgbClr val="FFFFFF"/>
                </a:solidFill>
                <a:latin typeface="Times New Roman" panose="02020603050405020304" pitchFamily="18" charset="0"/>
                <a:cs typeface="Times New Roman" panose="02020603050405020304" pitchFamily="18" charset="0"/>
                <a:sym typeface="Arial"/>
              </a:rPr>
              <a:t> của </a:t>
            </a:r>
            <a:r>
              <a:rPr lang="en-US" altLang="vi-VN" sz="3733" u="sng" kern="0" dirty="0" err="1">
                <a:solidFill>
                  <a:srgbClr val="FFFFFF"/>
                </a:solidFill>
                <a:latin typeface="Times New Roman" panose="02020603050405020304" pitchFamily="18" charset="0"/>
                <a:cs typeface="Times New Roman" panose="02020603050405020304" pitchFamily="18" charset="0"/>
                <a:sym typeface="Arial"/>
              </a:rPr>
              <a:t>Công</a:t>
            </a:r>
            <a:r>
              <a:rPr lang="en-US" altLang="vi-VN" sz="3733" u="sng" kern="0" dirty="0">
                <a:solidFill>
                  <a:srgbClr val="FFFFFF"/>
                </a:solidFill>
                <a:latin typeface="Times New Roman" panose="02020603050405020304" pitchFamily="18" charset="0"/>
                <a:cs typeface="Times New Roman" panose="02020603050405020304" pitchFamily="18" charset="0"/>
                <a:sym typeface="Arial"/>
              </a:rPr>
              <a:t> </a:t>
            </a:r>
            <a:r>
              <a:rPr lang="en-US" altLang="vi-VN" sz="3733" u="sng" kern="0" dirty="0" err="1">
                <a:solidFill>
                  <a:srgbClr val="FFFFFF"/>
                </a:solidFill>
                <a:latin typeface="Times New Roman" panose="02020603050405020304" pitchFamily="18" charset="0"/>
                <a:cs typeface="Times New Roman" panose="02020603050405020304" pitchFamily="18" charset="0"/>
                <a:sym typeface="Arial"/>
              </a:rPr>
              <a:t>xã</a:t>
            </a:r>
            <a:r>
              <a:rPr lang="en-US" altLang="vi-VN" sz="3733" u="sng" kern="0" dirty="0">
                <a:solidFill>
                  <a:srgbClr val="FFFFFF"/>
                </a:solidFill>
                <a:latin typeface="Times New Roman" panose="02020603050405020304" pitchFamily="18" charset="0"/>
                <a:cs typeface="Times New Roman" panose="02020603050405020304" pitchFamily="18" charset="0"/>
                <a:sym typeface="Arial"/>
              </a:rPr>
              <a:t> Pari</a:t>
            </a:r>
            <a:endParaRPr lang="en-VN" sz="3733" kern="0" dirty="0">
              <a:solidFill>
                <a:srgbClr val="FFFFFF"/>
              </a:solidFill>
              <a:latin typeface="Arial"/>
              <a:cs typeface="Arial"/>
              <a:sym typeface="Arial"/>
            </a:endParaRPr>
          </a:p>
        </p:txBody>
      </p:sp>
      <p:grpSp>
        <p:nvGrpSpPr>
          <p:cNvPr id="101" name="Google Shape;101;p18"/>
          <p:cNvGrpSpPr/>
          <p:nvPr/>
        </p:nvGrpSpPr>
        <p:grpSpPr>
          <a:xfrm>
            <a:off x="3010613" y="352087"/>
            <a:ext cx="752137" cy="801400"/>
            <a:chOff x="5970800" y="1619250"/>
            <a:chExt cx="428650" cy="456725"/>
          </a:xfrm>
        </p:grpSpPr>
        <p:sp>
          <p:nvSpPr>
            <p:cNvPr id="102" name="Google Shape;102;p1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05;p1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06;p1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 name="Rectangle 6">
            <a:extLst>
              <a:ext uri="{FF2B5EF4-FFF2-40B4-BE49-F238E27FC236}">
                <a16:creationId xmlns:a16="http://schemas.microsoft.com/office/drawing/2014/main" id="{AA5F51B7-EA35-B64C-9F51-D39F7BC4893A}"/>
              </a:ext>
            </a:extLst>
          </p:cNvPr>
          <p:cNvSpPr/>
          <p:nvPr/>
        </p:nvSpPr>
        <p:spPr>
          <a:xfrm>
            <a:off x="4820344" y="230041"/>
            <a:ext cx="3967753" cy="748988"/>
          </a:xfrm>
          <a:prstGeom prst="rect">
            <a:avLst/>
          </a:prstGeom>
        </p:spPr>
        <p:txBody>
          <a:bodyPr wrap="none">
            <a:spAutoFit/>
          </a:bodyPr>
          <a:lstStyle/>
          <a:p>
            <a:pPr defTabSz="1219170">
              <a:buClr>
                <a:srgbClr val="000000"/>
              </a:buClr>
            </a:pPr>
            <a:r>
              <a:rPr lang="en-US" altLang="vi-VN" sz="4267" b="1" kern="0">
                <a:solidFill>
                  <a:srgbClr val="C00000"/>
                </a:solidFill>
                <a:latin typeface="Times New Roman" panose="02020603050405020304" pitchFamily="18" charset="0"/>
                <a:cs typeface="Times New Roman" panose="02020603050405020304" pitchFamily="18" charset="0"/>
                <a:sym typeface="Arial"/>
              </a:rPr>
              <a:t>*</a:t>
            </a:r>
            <a:r>
              <a:rPr lang="en-US" altLang="vi-VN" sz="4267" b="1" u="sng" kern="0">
                <a:solidFill>
                  <a:srgbClr val="C00000"/>
                </a:solidFill>
                <a:latin typeface="Times New Roman" panose="02020603050405020304" pitchFamily="18" charset="0"/>
                <a:cs typeface="Times New Roman" panose="02020603050405020304" pitchFamily="18" charset="0"/>
                <a:sym typeface="Arial"/>
              </a:rPr>
              <a:t>Ý </a:t>
            </a:r>
            <a:r>
              <a:rPr lang="en-US" altLang="vi-VN" sz="4267" b="1" u="sng" kern="0" dirty="0" err="1">
                <a:solidFill>
                  <a:srgbClr val="C00000"/>
                </a:solidFill>
                <a:latin typeface="Times New Roman" panose="02020603050405020304" pitchFamily="18" charset="0"/>
                <a:cs typeface="Times New Roman" panose="02020603050405020304" pitchFamily="18" charset="0"/>
                <a:sym typeface="Arial"/>
              </a:rPr>
              <a:t>nghĩa</a:t>
            </a:r>
            <a:r>
              <a:rPr lang="en-US" altLang="vi-VN" sz="4267" b="1" u="sng" kern="0" dirty="0">
                <a:solidFill>
                  <a:srgbClr val="C00000"/>
                </a:solidFill>
                <a:latin typeface="Times New Roman" panose="02020603050405020304" pitchFamily="18" charset="0"/>
                <a:cs typeface="Times New Roman" panose="02020603050405020304" pitchFamily="18" charset="0"/>
                <a:sym typeface="Arial"/>
              </a:rPr>
              <a:t> </a:t>
            </a:r>
            <a:r>
              <a:rPr lang="en-US" altLang="vi-VN" sz="4267" b="1" u="sng" kern="0" dirty="0" err="1">
                <a:solidFill>
                  <a:srgbClr val="C00000"/>
                </a:solidFill>
                <a:latin typeface="Times New Roman" panose="02020603050405020304" pitchFamily="18" charset="0"/>
                <a:cs typeface="Times New Roman" panose="02020603050405020304" pitchFamily="18" charset="0"/>
                <a:sym typeface="Arial"/>
              </a:rPr>
              <a:t>lịch</a:t>
            </a:r>
            <a:r>
              <a:rPr lang="en-US" altLang="vi-VN" sz="4267" b="1" u="sng" kern="0" dirty="0">
                <a:solidFill>
                  <a:srgbClr val="C00000"/>
                </a:solidFill>
                <a:latin typeface="Times New Roman" panose="02020603050405020304" pitchFamily="18" charset="0"/>
                <a:cs typeface="Times New Roman" panose="02020603050405020304" pitchFamily="18" charset="0"/>
                <a:sym typeface="Arial"/>
              </a:rPr>
              <a:t> </a:t>
            </a:r>
            <a:r>
              <a:rPr lang="en-US" altLang="vi-VN" sz="4267" b="1" u="sng" kern="0" dirty="0" err="1">
                <a:solidFill>
                  <a:srgbClr val="C00000"/>
                </a:solidFill>
                <a:latin typeface="Times New Roman" panose="02020603050405020304" pitchFamily="18" charset="0"/>
                <a:cs typeface="Times New Roman" panose="02020603050405020304" pitchFamily="18" charset="0"/>
                <a:sym typeface="Arial"/>
              </a:rPr>
              <a:t>sử</a:t>
            </a:r>
            <a:endParaRPr lang="en-VN" sz="4267" b="1" kern="0" dirty="0">
              <a:solidFill>
                <a:srgbClr val="C00000"/>
              </a:solidFill>
              <a:latin typeface="Arial"/>
              <a:cs typeface="Arial"/>
              <a:sym typeface="Arial"/>
            </a:endParaRPr>
          </a:p>
        </p:txBody>
      </p:sp>
      <p:sp>
        <p:nvSpPr>
          <p:cNvPr id="18" name="Rectangle 17">
            <a:extLst>
              <a:ext uri="{FF2B5EF4-FFF2-40B4-BE49-F238E27FC236}">
                <a16:creationId xmlns:a16="http://schemas.microsoft.com/office/drawing/2014/main" id="{2D9BF90A-EDA6-8D4A-8C3E-B074920E7545}"/>
              </a:ext>
            </a:extLst>
          </p:cNvPr>
          <p:cNvSpPr/>
          <p:nvPr/>
        </p:nvSpPr>
        <p:spPr>
          <a:xfrm>
            <a:off x="4289080" y="4607114"/>
            <a:ext cx="7902921" cy="748988"/>
          </a:xfrm>
          <a:prstGeom prst="rect">
            <a:avLst/>
          </a:prstGeom>
        </p:spPr>
        <p:txBody>
          <a:bodyPr wrap="square">
            <a:spAutoFit/>
          </a:bodyPr>
          <a:lstStyle/>
          <a:p>
            <a:pPr defTabSz="1219170">
              <a:spcBef>
                <a:spcPct val="0"/>
              </a:spcBef>
              <a:buClr>
                <a:srgbClr val="000000"/>
              </a:buClr>
            </a:pPr>
            <a:r>
              <a:rPr lang="en-US" altLang="vi-VN" sz="4267" kern="0">
                <a:solidFill>
                  <a:srgbClr val="000000"/>
                </a:solidFill>
                <a:latin typeface="Times New Roman" panose="02020603050405020304" pitchFamily="18" charset="0"/>
                <a:cs typeface="Times New Roman" panose="02020603050405020304" pitchFamily="18" charset="0"/>
                <a:sym typeface="Arial"/>
              </a:rPr>
              <a:t>-</a:t>
            </a:r>
            <a:r>
              <a:rPr lang="en-US" altLang="vi-VN" sz="3733" kern="0">
                <a:solidFill>
                  <a:srgbClr val="000000"/>
                </a:solidFill>
                <a:latin typeface="Times New Roman" panose="02020603050405020304" pitchFamily="18" charset="0"/>
                <a:cs typeface="Times New Roman" panose="02020603050405020304" pitchFamily="18" charset="0"/>
                <a:sym typeface="Arial"/>
              </a:rPr>
              <a:t>Tính </a:t>
            </a:r>
            <a:r>
              <a:rPr lang="en-US" altLang="vi-VN" sz="3733" kern="0" dirty="0" err="1">
                <a:solidFill>
                  <a:srgbClr val="000000"/>
                </a:solidFill>
                <a:latin typeface="Times New Roman" panose="02020603050405020304" pitchFamily="18" charset="0"/>
                <a:cs typeface="Times New Roman" panose="02020603050405020304" pitchFamily="18" charset="0"/>
                <a:sym typeface="Arial"/>
              </a:rPr>
              <a:t>chất</a:t>
            </a:r>
            <a:r>
              <a:rPr lang="en-US" altLang="vi-VN" sz="3733" kern="0" dirty="0">
                <a:solidFill>
                  <a:srgbClr val="000000"/>
                </a:solidFill>
                <a:latin typeface="Times New Roman" panose="02020603050405020304" pitchFamily="18" charset="0"/>
                <a:cs typeface="Times New Roman" panose="02020603050405020304" pitchFamily="18" charset="0"/>
                <a:sym typeface="Arial"/>
              </a:rPr>
              <a:t>: </a:t>
            </a:r>
            <a:r>
              <a:rPr lang="en-US" altLang="vi-VN" sz="3733" kern="0" dirty="0" err="1">
                <a:solidFill>
                  <a:srgbClr val="000000"/>
                </a:solidFill>
                <a:latin typeface="Times New Roman" panose="02020603050405020304" pitchFamily="18" charset="0"/>
                <a:cs typeface="Times New Roman" panose="02020603050405020304" pitchFamily="18" charset="0"/>
                <a:sym typeface="Arial"/>
              </a:rPr>
              <a:t>là</a:t>
            </a:r>
            <a:r>
              <a:rPr lang="en-US" altLang="vi-VN" sz="3733" kern="0" dirty="0">
                <a:solidFill>
                  <a:srgbClr val="000000"/>
                </a:solidFill>
                <a:latin typeface="Times New Roman" panose="02020603050405020304" pitchFamily="18" charset="0"/>
                <a:cs typeface="Times New Roman" panose="02020603050405020304" pitchFamily="18" charset="0"/>
                <a:sym typeface="Arial"/>
              </a:rPr>
              <a:t> </a:t>
            </a:r>
            <a:r>
              <a:rPr lang="en-US" altLang="vi-VN" sz="3733" kern="0" dirty="0" err="1">
                <a:solidFill>
                  <a:srgbClr val="000000"/>
                </a:solidFill>
                <a:latin typeface="Times New Roman" panose="02020603050405020304" pitchFamily="18" charset="0"/>
                <a:cs typeface="Times New Roman" panose="02020603050405020304" pitchFamily="18" charset="0"/>
                <a:sym typeface="Arial"/>
              </a:rPr>
              <a:t>cuộc</a:t>
            </a:r>
            <a:r>
              <a:rPr lang="en-US" altLang="vi-VN" sz="3733" kern="0" dirty="0">
                <a:solidFill>
                  <a:srgbClr val="000000"/>
                </a:solidFill>
                <a:latin typeface="Times New Roman" panose="02020603050405020304" pitchFamily="18" charset="0"/>
                <a:cs typeface="Times New Roman" panose="02020603050405020304" pitchFamily="18" charset="0"/>
                <a:sym typeface="Arial"/>
              </a:rPr>
              <a:t> </a:t>
            </a:r>
            <a:r>
              <a:rPr lang="en-US" altLang="vi-VN" sz="3733" kern="0" dirty="0" err="1">
                <a:solidFill>
                  <a:srgbClr val="000000"/>
                </a:solidFill>
                <a:latin typeface="Times New Roman" panose="02020603050405020304" pitchFamily="18" charset="0"/>
                <a:cs typeface="Times New Roman" panose="02020603050405020304" pitchFamily="18" charset="0"/>
                <a:sym typeface="Arial"/>
              </a:rPr>
              <a:t>cách</a:t>
            </a:r>
            <a:r>
              <a:rPr lang="en-US" altLang="vi-VN" sz="3733" kern="0" dirty="0">
                <a:solidFill>
                  <a:srgbClr val="000000"/>
                </a:solidFill>
                <a:latin typeface="Times New Roman" panose="02020603050405020304" pitchFamily="18" charset="0"/>
                <a:cs typeface="Times New Roman" panose="02020603050405020304" pitchFamily="18" charset="0"/>
                <a:sym typeface="Arial"/>
              </a:rPr>
              <a:t> </a:t>
            </a:r>
            <a:r>
              <a:rPr lang="en-US" altLang="vi-VN" sz="3733" kern="0" dirty="0" err="1">
                <a:solidFill>
                  <a:srgbClr val="000000"/>
                </a:solidFill>
                <a:latin typeface="Times New Roman" panose="02020603050405020304" pitchFamily="18" charset="0"/>
                <a:cs typeface="Times New Roman" panose="02020603050405020304" pitchFamily="18" charset="0"/>
                <a:sym typeface="Arial"/>
              </a:rPr>
              <a:t>mạng</a:t>
            </a:r>
            <a:r>
              <a:rPr lang="en-US" altLang="vi-VN" sz="3733" kern="0" dirty="0">
                <a:solidFill>
                  <a:srgbClr val="000000"/>
                </a:solidFill>
                <a:latin typeface="Times New Roman" panose="02020603050405020304" pitchFamily="18" charset="0"/>
                <a:cs typeface="Times New Roman" panose="02020603050405020304" pitchFamily="18" charset="0"/>
                <a:sym typeface="Arial"/>
              </a:rPr>
              <a:t> </a:t>
            </a:r>
            <a:r>
              <a:rPr lang="en-US" altLang="vi-VN" sz="3733" kern="0" dirty="0" err="1">
                <a:solidFill>
                  <a:srgbClr val="000000"/>
                </a:solidFill>
                <a:latin typeface="Times New Roman" panose="02020603050405020304" pitchFamily="18" charset="0"/>
                <a:cs typeface="Times New Roman" panose="02020603050405020304" pitchFamily="18" charset="0"/>
                <a:sym typeface="Arial"/>
              </a:rPr>
              <a:t>vô</a:t>
            </a:r>
            <a:r>
              <a:rPr lang="en-US" altLang="vi-VN" sz="3733" kern="0" dirty="0">
                <a:solidFill>
                  <a:srgbClr val="000000"/>
                </a:solidFill>
                <a:latin typeface="Times New Roman" panose="02020603050405020304" pitchFamily="18" charset="0"/>
                <a:cs typeface="Times New Roman" panose="02020603050405020304" pitchFamily="18" charset="0"/>
                <a:sym typeface="Arial"/>
              </a:rPr>
              <a:t> </a:t>
            </a:r>
            <a:r>
              <a:rPr lang="en-US" altLang="vi-VN" sz="3733" kern="0" dirty="0" err="1">
                <a:solidFill>
                  <a:srgbClr val="000000"/>
                </a:solidFill>
                <a:latin typeface="Times New Roman" panose="02020603050405020304" pitchFamily="18" charset="0"/>
                <a:cs typeface="Times New Roman" panose="02020603050405020304" pitchFamily="18" charset="0"/>
                <a:sym typeface="Arial"/>
              </a:rPr>
              <a:t>sản</a:t>
            </a:r>
            <a:endParaRPr lang="vi-VN" altLang="vi-VN" sz="3733" kern="0" dirty="0">
              <a:solidFill>
                <a:srgbClr val="000000"/>
              </a:solidFill>
              <a:latin typeface="Times New Roman" panose="02020603050405020304" pitchFamily="18" charset="0"/>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F369D246-1B3F-124B-942E-BB34B435F43B}"/>
              </a:ext>
            </a:extLst>
          </p:cNvPr>
          <p:cNvPicPr>
            <a:picLocks noChangeAspect="1"/>
          </p:cNvPicPr>
          <p:nvPr/>
        </p:nvPicPr>
        <p:blipFill>
          <a:blip r:embed="rId3"/>
          <a:stretch>
            <a:fillRect/>
          </a:stretch>
        </p:blipFill>
        <p:spPr>
          <a:xfrm>
            <a:off x="3924300" y="3223503"/>
            <a:ext cx="3661675" cy="3938608"/>
          </a:xfrm>
          <a:prstGeom prst="rect">
            <a:avLst/>
          </a:prstGeom>
        </p:spPr>
      </p:pic>
      <p:grpSp>
        <p:nvGrpSpPr>
          <p:cNvPr id="10" name="Group 9">
            <a:extLst>
              <a:ext uri="{FF2B5EF4-FFF2-40B4-BE49-F238E27FC236}">
                <a16:creationId xmlns:a16="http://schemas.microsoft.com/office/drawing/2014/main" id="{9D1ADB82-6CC0-4A48-A0DF-19FA4FF75D97}"/>
              </a:ext>
            </a:extLst>
          </p:cNvPr>
          <p:cNvGrpSpPr/>
          <p:nvPr/>
        </p:nvGrpSpPr>
        <p:grpSpPr>
          <a:xfrm>
            <a:off x="7354607" y="900714"/>
            <a:ext cx="4628644" cy="2851825"/>
            <a:chOff x="5164517" y="494744"/>
            <a:chExt cx="3471483" cy="2138869"/>
          </a:xfrm>
        </p:grpSpPr>
        <p:sp>
          <p:nvSpPr>
            <p:cNvPr id="4" name="Oval Callout 3">
              <a:extLst>
                <a:ext uri="{FF2B5EF4-FFF2-40B4-BE49-F238E27FC236}">
                  <a16:creationId xmlns:a16="http://schemas.microsoft.com/office/drawing/2014/main" id="{710FD0C7-798F-9E41-A073-0954572C3673}"/>
                </a:ext>
              </a:extLst>
            </p:cNvPr>
            <p:cNvSpPr/>
            <p:nvPr/>
          </p:nvSpPr>
          <p:spPr>
            <a:xfrm>
              <a:off x="5164517" y="494744"/>
              <a:ext cx="3471483" cy="2138869"/>
            </a:xfrm>
            <a:prstGeom prst="wedgeEllipseCallout">
              <a:avLst>
                <a:gd name="adj1" fmla="val -49003"/>
                <a:gd name="adj2" fmla="val 64281"/>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219170">
                <a:buClr>
                  <a:srgbClr val="000000"/>
                </a:buClr>
              </a:pPr>
              <a:endParaRPr lang="en-VN" sz="1867" kern="0">
                <a:solidFill>
                  <a:srgbClr val="000000"/>
                </a:solidFill>
                <a:latin typeface="Arial"/>
                <a:sym typeface="Arial"/>
              </a:endParaRPr>
            </a:p>
          </p:txBody>
        </p:sp>
        <p:sp>
          <p:nvSpPr>
            <p:cNvPr id="9" name="TextBox 8">
              <a:extLst>
                <a:ext uri="{FF2B5EF4-FFF2-40B4-BE49-F238E27FC236}">
                  <a16:creationId xmlns:a16="http://schemas.microsoft.com/office/drawing/2014/main" id="{F7DA9D02-935C-5442-8BAD-8C0985600DEB}"/>
                </a:ext>
              </a:extLst>
            </p:cNvPr>
            <p:cNvSpPr txBox="1"/>
            <p:nvPr/>
          </p:nvSpPr>
          <p:spPr>
            <a:xfrm>
              <a:off x="5564984" y="824669"/>
              <a:ext cx="2753516" cy="1361768"/>
            </a:xfrm>
            <a:prstGeom prst="rect">
              <a:avLst/>
            </a:prstGeom>
            <a:noFill/>
          </p:spPr>
          <p:txBody>
            <a:bodyPr wrap="square" rtlCol="0">
              <a:spAutoFit/>
            </a:bodyPr>
            <a:lstStyle/>
            <a:p>
              <a:pPr defTabSz="1219170">
                <a:buClr>
                  <a:srgbClr val="000000"/>
                </a:buClr>
              </a:pPr>
              <a:r>
                <a:rPr lang="en-VN" sz="3733" kern="0" dirty="0">
                  <a:solidFill>
                    <a:srgbClr val="000000"/>
                  </a:solidFill>
                  <a:latin typeface="Times New Roman" panose="02020603050405020304" pitchFamily="18" charset="0"/>
                  <a:cs typeface="Times New Roman" panose="02020603050405020304" pitchFamily="18" charset="0"/>
                  <a:sym typeface="Arial"/>
                </a:rPr>
                <a:t>Trình bày ý nghĩa và tính chất của công xã Pari?</a:t>
              </a:r>
            </a:p>
          </p:txBody>
        </p:sp>
      </p:grpSp>
      <p:sp>
        <p:nvSpPr>
          <p:cNvPr id="19" name="Google Shape;1190;p89">
            <a:extLst>
              <a:ext uri="{FF2B5EF4-FFF2-40B4-BE49-F238E27FC236}">
                <a16:creationId xmlns:a16="http://schemas.microsoft.com/office/drawing/2014/main" id="{369052EB-2FDF-614D-91C7-67BA686E0826}"/>
              </a:ext>
            </a:extLst>
          </p:cNvPr>
          <p:cNvSpPr/>
          <p:nvPr/>
        </p:nvSpPr>
        <p:spPr>
          <a:xfrm>
            <a:off x="1016454" y="4320508"/>
            <a:ext cx="2012361" cy="1784536"/>
          </a:xfrm>
          <a:custGeom>
            <a:avLst/>
            <a:gdLst/>
            <a:ahLst/>
            <a:cxnLst/>
            <a:rect l="l" t="t" r="r" b="b"/>
            <a:pathLst>
              <a:path w="201" h="221" extrusionOk="0">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chemeClr val="accent6">
              <a:lumMod val="75000"/>
            </a:schemeClr>
          </a:solidFill>
          <a:ln>
            <a:noFill/>
          </a:ln>
        </p:spPr>
        <p:txBody>
          <a:bodyPr spcFirstLastPara="1" wrap="square" lIns="121900" tIns="60933" rIns="121900" bIns="60933" anchor="t" anchorCtr="0">
            <a:noAutofit/>
          </a:bodyPr>
          <a:lstStyle/>
          <a:p>
            <a:pPr defTabSz="1219170">
              <a:buClr>
                <a:srgbClr val="000000"/>
              </a:buClr>
            </a:pPr>
            <a:endParaRPr sz="2400" kern="0">
              <a:solidFill>
                <a:srgbClr val="EE795B"/>
              </a:solidFill>
              <a:latin typeface="Muli"/>
              <a:ea typeface="Muli"/>
              <a:cs typeface="Muli"/>
              <a:sym typeface="Muli"/>
            </a:endParaRPr>
          </a:p>
        </p:txBody>
      </p:sp>
      <p:sp>
        <p:nvSpPr>
          <p:cNvPr id="20" name="!!b">
            <a:extLst>
              <a:ext uri="{FF2B5EF4-FFF2-40B4-BE49-F238E27FC236}">
                <a16:creationId xmlns:a16="http://schemas.microsoft.com/office/drawing/2014/main" id="{3C59662E-529B-304D-8F6B-1B4F448BB17C}"/>
              </a:ext>
            </a:extLst>
          </p:cNvPr>
          <p:cNvSpPr/>
          <p:nvPr/>
        </p:nvSpPr>
        <p:spPr>
          <a:xfrm>
            <a:off x="428812" y="1062731"/>
            <a:ext cx="1061419" cy="1354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1867" kern="0">
              <a:solidFill>
                <a:srgbClr val="FFFFFF"/>
              </a:solidFill>
              <a:latin typeface="Arial"/>
              <a:sym typeface="Arial"/>
            </a:endParaRPr>
          </a:p>
        </p:txBody>
      </p:sp>
      <p:sp>
        <p:nvSpPr>
          <p:cNvPr id="21" name="Hộp Văn bản 20">
            <a:extLst>
              <a:ext uri="{FF2B5EF4-FFF2-40B4-BE49-F238E27FC236}">
                <a16:creationId xmlns:a16="http://schemas.microsoft.com/office/drawing/2014/main" id="{3A917E74-772A-4E4E-BDD5-C8C5D2CF989D}"/>
              </a:ext>
            </a:extLst>
          </p:cNvPr>
          <p:cNvSpPr txBox="1"/>
          <p:nvPr/>
        </p:nvSpPr>
        <p:spPr>
          <a:xfrm>
            <a:off x="4289080" y="1505507"/>
            <a:ext cx="7811889" cy="2964594"/>
          </a:xfrm>
          <a:prstGeom prst="rect">
            <a:avLst/>
          </a:prstGeom>
          <a:noFill/>
        </p:spPr>
        <p:txBody>
          <a:bodyPr wrap="square">
            <a:spAutoFit/>
          </a:bodyPr>
          <a:lstStyle/>
          <a:p>
            <a:pPr defTabSz="1219170">
              <a:buClr>
                <a:srgbClr val="000000"/>
              </a:buClr>
            </a:pPr>
            <a:r>
              <a:rPr lang="en-US" sz="3733" ker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rPr>
              <a:t>-Tuy tồn tại 72 ngày nhưng Công xã có ý nghĩa lịch sử to lớn. Là hình ảnh thu nhỏ của 1 chế độ xã hội mới, đem lại tương lai tốt đẹp cho nhân dân lao động.</a:t>
            </a:r>
            <a:endParaRPr lang="en-US" sz="3200" kern="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11" name="Hình ảnh 10">
            <a:extLst>
              <a:ext uri="{FF2B5EF4-FFF2-40B4-BE49-F238E27FC236}">
                <a16:creationId xmlns:a16="http://schemas.microsoft.com/office/drawing/2014/main" id="{5EE548F7-BF26-40FF-B161-FE70897743C5}"/>
              </a:ext>
            </a:extLst>
          </p:cNvPr>
          <p:cNvPicPr>
            <a:picLocks noChangeAspect="1"/>
          </p:cNvPicPr>
          <p:nvPr/>
        </p:nvPicPr>
        <p:blipFill>
          <a:blip r:embed="rId4"/>
          <a:stretch>
            <a:fillRect/>
          </a:stretch>
        </p:blipFill>
        <p:spPr>
          <a:xfrm>
            <a:off x="4421722" y="481674"/>
            <a:ext cx="1219305" cy="121930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50000">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14:bounceEnd="50000">
                                          <p:cBhvr additive="base">
                                            <p:cTn id="7" dur="500" fill="hold"/>
                                            <p:tgtEl>
                                              <p:spTgt spid="101"/>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10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50000">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14:bounceEnd="50000">
                                          <p:cBhvr additive="base">
                                            <p:cTn id="15"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750"/>
                                            <p:tgtEl>
                                              <p:spTgt spid="10"/>
                                            </p:tgtEl>
                                          </p:cBhvr>
                                        </p:animEffect>
                                      </p:childTnLst>
                                    </p:cTn>
                                  </p:par>
                                  <p:par>
                                    <p:cTn id="22" presetID="9"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75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5" presetClass="exit" presetSubtype="10" fill="hold" nodeType="withEffect">
                                      <p:stCondLst>
                                        <p:cond delay="0"/>
                                      </p:stCondLst>
                                      <p:childTnLst>
                                        <p:animEffect transition="out" filter="checkerboard(across)">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5" presetClass="exit" presetSubtype="10" fill="hold" nodeType="withEffect">
                                      <p:stCondLst>
                                        <p:cond delay="0"/>
                                      </p:stCondLst>
                                      <p:childTnLst>
                                        <p:animEffect transition="out" filter="checkerboard(across)">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8"/>
                                            </p:tgtEl>
                                            <p:attrNameLst>
                                              <p:attrName>ppt_y</p:attrName>
                                            </p:attrNameLst>
                                          </p:cBhvr>
                                          <p:tavLst>
                                            <p:tav tm="0">
                                              <p:val>
                                                <p:strVal val="#ppt_y"/>
                                              </p:val>
                                            </p:tav>
                                            <p:tav tm="100000">
                                              <p:val>
                                                <p:strVal val="#ppt_y"/>
                                              </p:val>
                                            </p:tav>
                                          </p:tavLst>
                                        </p:anim>
                                        <p:anim calcmode="lin" valueType="num">
                                          <p:cBhvr>
                                            <p:cTn id="5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8" grpId="0"/>
          <p:bldP spid="19" grpId="0" animBg="1"/>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1+#ppt_w/2"/>
                                              </p:val>
                                            </p:tav>
                                            <p:tav tm="100000">
                                              <p:val>
                                                <p:strVal val="#ppt_x"/>
                                              </p:val>
                                            </p:tav>
                                          </p:tavLst>
                                        </p:anim>
                                        <p:anim calcmode="lin" valueType="num">
                                          <p:cBhvr additive="base">
                                            <p:cTn id="8" dur="500" fill="hold"/>
                                            <p:tgtEl>
                                              <p:spTgt spid="10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750"/>
                                            <p:tgtEl>
                                              <p:spTgt spid="10"/>
                                            </p:tgtEl>
                                          </p:cBhvr>
                                        </p:animEffect>
                                      </p:childTnLst>
                                    </p:cTn>
                                  </p:par>
                                  <p:par>
                                    <p:cTn id="22" presetID="9"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75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5" presetClass="exit" presetSubtype="10" fill="hold" nodeType="withEffect">
                                      <p:stCondLst>
                                        <p:cond delay="0"/>
                                      </p:stCondLst>
                                      <p:childTnLst>
                                        <p:animEffect transition="out" filter="checkerboard(across)">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5" presetClass="exit" presetSubtype="10" fill="hold" nodeType="withEffect">
                                      <p:stCondLst>
                                        <p:cond delay="0"/>
                                      </p:stCondLst>
                                      <p:childTnLst>
                                        <p:animEffect transition="out" filter="checkerboard(across)">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8"/>
                                            </p:tgtEl>
                                            <p:attrNameLst>
                                              <p:attrName>ppt_y</p:attrName>
                                            </p:attrNameLst>
                                          </p:cBhvr>
                                          <p:tavLst>
                                            <p:tav tm="0">
                                              <p:val>
                                                <p:strVal val="#ppt_y"/>
                                              </p:val>
                                            </p:tav>
                                            <p:tav tm="100000">
                                              <p:val>
                                                <p:strVal val="#ppt_y"/>
                                              </p:val>
                                            </p:tav>
                                          </p:tavLst>
                                        </p:anim>
                                        <p:anim calcmode="lin" valueType="num">
                                          <p:cBhvr>
                                            <p:cTn id="5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8" grpId="0"/>
          <p:bldP spid="19" grpId="0" animBg="1"/>
          <p:bldP spid="2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530867" y="1505507"/>
            <a:ext cx="2267600" cy="1978400"/>
          </a:xfrm>
          <a:prstGeom prst="rect">
            <a:avLst/>
          </a:prstGeom>
        </p:spPr>
        <p:txBody>
          <a:bodyPr spcFirstLastPara="1" wrap="square" lIns="121900" tIns="121900" rIns="121900" bIns="121900" anchor="t" anchorCtr="0">
            <a:noAutofit/>
          </a:bodyPr>
          <a:lstStyle/>
          <a:p>
            <a:pPr algn="r"/>
            <a:r>
              <a:rPr lang="en"/>
              <a:t>This is a slide title</a:t>
            </a:r>
            <a:endParaRPr/>
          </a:p>
        </p:txBody>
      </p:sp>
      <p:sp>
        <p:nvSpPr>
          <p:cNvPr id="6" name="Rectangle 5">
            <a:extLst>
              <a:ext uri="{FF2B5EF4-FFF2-40B4-BE49-F238E27FC236}">
                <a16:creationId xmlns:a16="http://schemas.microsoft.com/office/drawing/2014/main" id="{7463CF14-173E-6E48-A2C2-C6B2D28920C9}"/>
              </a:ext>
            </a:extLst>
          </p:cNvPr>
          <p:cNvSpPr/>
          <p:nvPr/>
        </p:nvSpPr>
        <p:spPr>
          <a:xfrm>
            <a:off x="2523071" y="66"/>
            <a:ext cx="1638300" cy="68579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1867" kern="0">
              <a:solidFill>
                <a:srgbClr val="FFFFFF"/>
              </a:solidFill>
              <a:latin typeface="Arial"/>
              <a:sym typeface="Arial"/>
            </a:endParaRPr>
          </a:p>
        </p:txBody>
      </p:sp>
      <p:sp>
        <p:nvSpPr>
          <p:cNvPr id="5" name="Rectangle 4">
            <a:extLst>
              <a:ext uri="{FF2B5EF4-FFF2-40B4-BE49-F238E27FC236}">
                <a16:creationId xmlns:a16="http://schemas.microsoft.com/office/drawing/2014/main" id="{595A9159-AED7-BE43-B7E3-67BB293A35E9}"/>
              </a:ext>
            </a:extLst>
          </p:cNvPr>
          <p:cNvSpPr/>
          <p:nvPr/>
        </p:nvSpPr>
        <p:spPr>
          <a:xfrm>
            <a:off x="91033" y="1505507"/>
            <a:ext cx="3924300" cy="2390141"/>
          </a:xfrm>
          <a:prstGeom prst="rect">
            <a:avLst/>
          </a:prstGeom>
        </p:spPr>
        <p:txBody>
          <a:bodyPr wrap="square">
            <a:spAutoFit/>
          </a:bodyPr>
          <a:lstStyle/>
          <a:p>
            <a:pPr algn="r" defTabSz="1219170">
              <a:buClr>
                <a:srgbClr val="000000"/>
              </a:buClr>
            </a:pPr>
            <a:r>
              <a:rPr lang="en-US" altLang="vi-VN" sz="3733" u="sng" kern="0">
                <a:solidFill>
                  <a:srgbClr val="FFFFFF"/>
                </a:solidFill>
                <a:latin typeface="Times New Roman" panose="02020603050405020304" pitchFamily="18" charset="0"/>
                <a:cs typeface="Times New Roman" panose="02020603050405020304" pitchFamily="18" charset="0"/>
                <a:sym typeface="Arial"/>
              </a:rPr>
              <a:t>III. Nội chiến ở Pháp. </a:t>
            </a:r>
            <a:r>
              <a:rPr lang="en-US" altLang="vi-VN" sz="3733" u="sng" kern="0" dirty="0" err="1">
                <a:solidFill>
                  <a:srgbClr val="FFFFFF"/>
                </a:solidFill>
                <a:latin typeface="Times New Roman" panose="02020603050405020304" pitchFamily="18" charset="0"/>
                <a:cs typeface="Times New Roman" panose="02020603050405020304" pitchFamily="18" charset="0"/>
                <a:sym typeface="Arial"/>
              </a:rPr>
              <a:t>Ý</a:t>
            </a:r>
            <a:r>
              <a:rPr lang="en-US" altLang="vi-VN" sz="3733" u="sng" kern="0" dirty="0">
                <a:solidFill>
                  <a:srgbClr val="FFFFFF"/>
                </a:solidFill>
                <a:latin typeface="Times New Roman" panose="02020603050405020304" pitchFamily="18" charset="0"/>
                <a:cs typeface="Times New Roman" panose="02020603050405020304" pitchFamily="18" charset="0"/>
                <a:sym typeface="Arial"/>
              </a:rPr>
              <a:t> </a:t>
            </a:r>
            <a:r>
              <a:rPr lang="en-US" altLang="vi-VN" sz="3733" u="sng" kern="0" dirty="0" err="1">
                <a:solidFill>
                  <a:srgbClr val="FFFFFF"/>
                </a:solidFill>
                <a:latin typeface="Times New Roman" panose="02020603050405020304" pitchFamily="18" charset="0"/>
                <a:cs typeface="Times New Roman" panose="02020603050405020304" pitchFamily="18" charset="0"/>
                <a:sym typeface="Arial"/>
              </a:rPr>
              <a:t>nghĩa</a:t>
            </a:r>
            <a:r>
              <a:rPr lang="en-US" altLang="vi-VN" sz="3733" u="sng" kern="0" dirty="0">
                <a:solidFill>
                  <a:srgbClr val="FFFFFF"/>
                </a:solidFill>
                <a:latin typeface="Times New Roman" panose="02020603050405020304" pitchFamily="18" charset="0"/>
                <a:cs typeface="Times New Roman" panose="02020603050405020304" pitchFamily="18" charset="0"/>
                <a:sym typeface="Arial"/>
              </a:rPr>
              <a:t> </a:t>
            </a:r>
            <a:r>
              <a:rPr lang="en-US" altLang="vi-VN" sz="3733" u="sng" kern="0" dirty="0" err="1">
                <a:solidFill>
                  <a:srgbClr val="FFFFFF"/>
                </a:solidFill>
                <a:latin typeface="Times New Roman" panose="02020603050405020304" pitchFamily="18" charset="0"/>
                <a:cs typeface="Times New Roman" panose="02020603050405020304" pitchFamily="18" charset="0"/>
                <a:sym typeface="Arial"/>
              </a:rPr>
              <a:t>lịch</a:t>
            </a:r>
            <a:r>
              <a:rPr lang="en-US" altLang="vi-VN" sz="3733" u="sng" kern="0" dirty="0">
                <a:solidFill>
                  <a:srgbClr val="FFFFFF"/>
                </a:solidFill>
                <a:latin typeface="Times New Roman" panose="02020603050405020304" pitchFamily="18" charset="0"/>
                <a:cs typeface="Times New Roman" panose="02020603050405020304" pitchFamily="18" charset="0"/>
                <a:sym typeface="Arial"/>
              </a:rPr>
              <a:t> </a:t>
            </a:r>
            <a:r>
              <a:rPr lang="en-US" altLang="vi-VN" sz="3733" u="sng" kern="0" err="1">
                <a:solidFill>
                  <a:srgbClr val="FFFFFF"/>
                </a:solidFill>
                <a:latin typeface="Times New Roman" panose="02020603050405020304" pitchFamily="18" charset="0"/>
                <a:cs typeface="Times New Roman" panose="02020603050405020304" pitchFamily="18" charset="0"/>
                <a:sym typeface="Arial"/>
              </a:rPr>
              <a:t>sử</a:t>
            </a:r>
            <a:r>
              <a:rPr lang="en-US" altLang="vi-VN" sz="3733" u="sng" kern="0">
                <a:solidFill>
                  <a:srgbClr val="FFFFFF"/>
                </a:solidFill>
                <a:latin typeface="Times New Roman" panose="02020603050405020304" pitchFamily="18" charset="0"/>
                <a:cs typeface="Times New Roman" panose="02020603050405020304" pitchFamily="18" charset="0"/>
                <a:sym typeface="Arial"/>
              </a:rPr>
              <a:t> của </a:t>
            </a:r>
            <a:r>
              <a:rPr lang="en-US" altLang="vi-VN" sz="3733" u="sng" kern="0" dirty="0" err="1">
                <a:solidFill>
                  <a:srgbClr val="FFFFFF"/>
                </a:solidFill>
                <a:latin typeface="Times New Roman" panose="02020603050405020304" pitchFamily="18" charset="0"/>
                <a:cs typeface="Times New Roman" panose="02020603050405020304" pitchFamily="18" charset="0"/>
                <a:sym typeface="Arial"/>
              </a:rPr>
              <a:t>Công</a:t>
            </a:r>
            <a:r>
              <a:rPr lang="en-US" altLang="vi-VN" sz="3733" u="sng" kern="0" dirty="0">
                <a:solidFill>
                  <a:srgbClr val="FFFFFF"/>
                </a:solidFill>
                <a:latin typeface="Times New Roman" panose="02020603050405020304" pitchFamily="18" charset="0"/>
                <a:cs typeface="Times New Roman" panose="02020603050405020304" pitchFamily="18" charset="0"/>
                <a:sym typeface="Arial"/>
              </a:rPr>
              <a:t> </a:t>
            </a:r>
            <a:r>
              <a:rPr lang="en-US" altLang="vi-VN" sz="3733" u="sng" kern="0" dirty="0" err="1">
                <a:solidFill>
                  <a:srgbClr val="FFFFFF"/>
                </a:solidFill>
                <a:latin typeface="Times New Roman" panose="02020603050405020304" pitchFamily="18" charset="0"/>
                <a:cs typeface="Times New Roman" panose="02020603050405020304" pitchFamily="18" charset="0"/>
                <a:sym typeface="Arial"/>
              </a:rPr>
              <a:t>xã</a:t>
            </a:r>
            <a:r>
              <a:rPr lang="en-US" altLang="vi-VN" sz="3733" u="sng" kern="0" dirty="0">
                <a:solidFill>
                  <a:srgbClr val="FFFFFF"/>
                </a:solidFill>
                <a:latin typeface="Times New Roman" panose="02020603050405020304" pitchFamily="18" charset="0"/>
                <a:cs typeface="Times New Roman" panose="02020603050405020304" pitchFamily="18" charset="0"/>
                <a:sym typeface="Arial"/>
              </a:rPr>
              <a:t> Pari</a:t>
            </a:r>
            <a:endParaRPr lang="en-VN" sz="3733" kern="0" dirty="0">
              <a:solidFill>
                <a:srgbClr val="FFFFFF"/>
              </a:solidFill>
              <a:latin typeface="Arial"/>
              <a:cs typeface="Arial"/>
              <a:sym typeface="Arial"/>
            </a:endParaRPr>
          </a:p>
        </p:txBody>
      </p:sp>
      <p:grpSp>
        <p:nvGrpSpPr>
          <p:cNvPr id="101" name="Google Shape;101;p18"/>
          <p:cNvGrpSpPr/>
          <p:nvPr/>
        </p:nvGrpSpPr>
        <p:grpSpPr>
          <a:xfrm>
            <a:off x="3010613" y="352087"/>
            <a:ext cx="752137" cy="801400"/>
            <a:chOff x="5970800" y="1619250"/>
            <a:chExt cx="428650" cy="456725"/>
          </a:xfrm>
        </p:grpSpPr>
        <p:sp>
          <p:nvSpPr>
            <p:cNvPr id="102" name="Google Shape;102;p1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05;p1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06;p1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a:extLst>
              <a:ext uri="{FF2B5EF4-FFF2-40B4-BE49-F238E27FC236}">
                <a16:creationId xmlns:a16="http://schemas.microsoft.com/office/drawing/2014/main" id="{282AB842-6145-B94D-8F65-405381EB0C78}"/>
              </a:ext>
            </a:extLst>
          </p:cNvPr>
          <p:cNvSpPr/>
          <p:nvPr/>
        </p:nvSpPr>
        <p:spPr>
          <a:xfrm>
            <a:off x="4154610" y="1"/>
            <a:ext cx="8037391" cy="3046988"/>
          </a:xfrm>
          <a:prstGeom prst="rect">
            <a:avLst/>
          </a:prstGeom>
          <a:ln w="57150">
            <a:solidFill>
              <a:schemeClr val="accent6"/>
            </a:solidFill>
          </a:ln>
        </p:spPr>
        <p:txBody>
          <a:bodyPr wrap="square">
            <a:spAutoFit/>
          </a:bodyPr>
          <a:lstStyle/>
          <a:p>
            <a:pPr algn="just" defTabSz="1219170">
              <a:buClr>
                <a:srgbClr val="000000"/>
              </a:buClr>
            </a:pPr>
            <a:r>
              <a:rPr lang="en-US" altLang="vi-VN" sz="3200" kern="0" dirty="0">
                <a:solidFill>
                  <a:srgbClr val="0000FF"/>
                </a:solidFill>
                <a:latin typeface="Times New Roman" panose="02020603050405020304" pitchFamily="18" charset="0"/>
                <a:cs typeface="Times New Roman" panose="02020603050405020304" pitchFamily="18" charset="0"/>
                <a:sym typeface="Arial"/>
              </a:rPr>
              <a:t>“Pa-</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ri</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công</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xã</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vì</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tổ</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chức</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không</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khéo</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và</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vì</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không</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liên</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lạc</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với</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dân</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cày</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đến</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nổi</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thất</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bại</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Cách</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mệnh</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thì</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phải</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có</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tổ</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chức</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rất</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vững</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bền</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mới</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thành</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công</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Muốn</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làm</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cách</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mệnh</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thì</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cũng</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không</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nên</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sợ</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phải</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 hi </a:t>
            </a:r>
            <a:r>
              <a:rPr lang="en-US" altLang="vi-VN" sz="3200" kern="0" dirty="0" err="1">
                <a:solidFill>
                  <a:srgbClr val="0000FF"/>
                </a:solidFill>
                <a:latin typeface="Times New Roman" panose="02020603050405020304" pitchFamily="18" charset="0"/>
                <a:cs typeface="Times New Roman" panose="02020603050405020304" pitchFamily="18" charset="0"/>
                <a:sym typeface="Arial"/>
              </a:rPr>
              <a:t>sinh</a:t>
            </a:r>
            <a:r>
              <a:rPr lang="en-US" altLang="vi-VN" sz="3200" kern="0" dirty="0">
                <a:solidFill>
                  <a:srgbClr val="0000FF"/>
                </a:solidFill>
                <a:latin typeface="Times New Roman" panose="02020603050405020304" pitchFamily="18" charset="0"/>
                <a:cs typeface="Times New Roman" panose="02020603050405020304" pitchFamily="18" charset="0"/>
                <a:sym typeface="Arial"/>
              </a:rPr>
              <a:t>”.</a:t>
            </a:r>
          </a:p>
          <a:p>
            <a:pPr algn="just" defTabSz="1219170">
              <a:buClr>
                <a:srgbClr val="000000"/>
              </a:buClr>
            </a:pPr>
            <a:r>
              <a:rPr lang="en-US" altLang="vi-VN" sz="3200" kern="0" dirty="0">
                <a:solidFill>
                  <a:srgbClr val="0000FF"/>
                </a:solidFill>
                <a:latin typeface="Times New Roman" panose="02020603050405020304" pitchFamily="18" charset="0"/>
                <a:cs typeface="Times New Roman" panose="02020603050405020304" pitchFamily="18" charset="0"/>
                <a:sym typeface="Arial"/>
              </a:rPr>
              <a:t> </a:t>
            </a:r>
            <a:r>
              <a:rPr lang="en-US" altLang="vi-VN" sz="3200" kern="0" dirty="0">
                <a:solidFill>
                  <a:srgbClr val="000000"/>
                </a:solidFill>
                <a:latin typeface="Times New Roman" panose="02020603050405020304" pitchFamily="18" charset="0"/>
                <a:cs typeface="Times New Roman" panose="02020603050405020304" pitchFamily="18" charset="0"/>
                <a:sym typeface="Arial"/>
              </a:rPr>
              <a:t>(</a:t>
            </a:r>
            <a:r>
              <a:rPr lang="en-US" altLang="vi-VN" sz="3200" kern="0" dirty="0" err="1">
                <a:solidFill>
                  <a:srgbClr val="000000"/>
                </a:solidFill>
                <a:latin typeface="Times New Roman" panose="02020603050405020304" pitchFamily="18" charset="0"/>
                <a:cs typeface="Times New Roman" panose="02020603050405020304" pitchFamily="18" charset="0"/>
                <a:sym typeface="Arial"/>
              </a:rPr>
              <a:t>Hồ</a:t>
            </a:r>
            <a:r>
              <a:rPr lang="en-US" altLang="vi-VN" sz="3200" kern="0" dirty="0">
                <a:solidFill>
                  <a:srgbClr val="000000"/>
                </a:solidFill>
                <a:latin typeface="Times New Roman" panose="02020603050405020304" pitchFamily="18" charset="0"/>
                <a:cs typeface="Times New Roman" panose="02020603050405020304" pitchFamily="18" charset="0"/>
                <a:sym typeface="Arial"/>
              </a:rPr>
              <a:t> </a:t>
            </a:r>
            <a:r>
              <a:rPr lang="en-US" altLang="vi-VN" sz="3200" kern="0" dirty="0" err="1">
                <a:solidFill>
                  <a:srgbClr val="000000"/>
                </a:solidFill>
                <a:latin typeface="Times New Roman" panose="02020603050405020304" pitchFamily="18" charset="0"/>
                <a:cs typeface="Times New Roman" panose="02020603050405020304" pitchFamily="18" charset="0"/>
                <a:sym typeface="Arial"/>
              </a:rPr>
              <a:t>Chí</a:t>
            </a:r>
            <a:r>
              <a:rPr lang="en-US" altLang="vi-VN" sz="3200" kern="0" dirty="0">
                <a:solidFill>
                  <a:srgbClr val="000000"/>
                </a:solidFill>
                <a:latin typeface="Times New Roman" panose="02020603050405020304" pitchFamily="18" charset="0"/>
                <a:cs typeface="Times New Roman" panose="02020603050405020304" pitchFamily="18" charset="0"/>
                <a:sym typeface="Arial"/>
              </a:rPr>
              <a:t> Minh)</a:t>
            </a:r>
            <a:endParaRPr lang="en-VN" sz="3200" kern="0" dirty="0">
              <a:solidFill>
                <a:srgbClr val="000000"/>
              </a:solidFill>
              <a:latin typeface="Arial"/>
              <a:cs typeface="Arial"/>
              <a:sym typeface="Arial"/>
            </a:endParaRPr>
          </a:p>
        </p:txBody>
      </p:sp>
      <p:sp>
        <p:nvSpPr>
          <p:cNvPr id="4" name="Rectangle 3">
            <a:extLst>
              <a:ext uri="{FF2B5EF4-FFF2-40B4-BE49-F238E27FC236}">
                <a16:creationId xmlns:a16="http://schemas.microsoft.com/office/drawing/2014/main" id="{2C595D44-079E-C04D-A383-DAD46AA360EF}"/>
              </a:ext>
            </a:extLst>
          </p:cNvPr>
          <p:cNvSpPr/>
          <p:nvPr/>
        </p:nvSpPr>
        <p:spPr>
          <a:xfrm>
            <a:off x="6728878" y="5011340"/>
            <a:ext cx="5598589" cy="1815690"/>
          </a:xfrm>
          <a:prstGeom prst="rect">
            <a:avLst/>
          </a:prstGeom>
        </p:spPr>
        <p:txBody>
          <a:bodyPr wrap="square">
            <a:spAutoFit/>
          </a:bodyPr>
          <a:lstStyle/>
          <a:p>
            <a:pPr algn="ctr" defTabSz="1219170">
              <a:spcBef>
                <a:spcPct val="0"/>
              </a:spcBef>
              <a:buClr>
                <a:srgbClr val="000000"/>
              </a:buClr>
            </a:pPr>
            <a:r>
              <a:rPr lang="en-US" altLang="vi-VN" sz="3733" b="1" i="1" kern="0" dirty="0">
                <a:solidFill>
                  <a:srgbClr val="000000"/>
                </a:solidFill>
                <a:latin typeface="Times New Roman" panose="02020603050405020304" pitchFamily="18" charset="0"/>
                <a:cs typeface="Times New Roman" panose="02020603050405020304" pitchFamily="18" charset="0"/>
                <a:sym typeface="Arial"/>
              </a:rPr>
              <a:t>Qua </a:t>
            </a:r>
            <a:r>
              <a:rPr lang="en-US" altLang="vi-VN" sz="3733" b="1" i="1" kern="0" dirty="0" err="1">
                <a:solidFill>
                  <a:srgbClr val="000000"/>
                </a:solidFill>
                <a:latin typeface="Times New Roman" panose="02020603050405020304" pitchFamily="18" charset="0"/>
                <a:cs typeface="Times New Roman" panose="02020603050405020304" pitchFamily="18" charset="0"/>
                <a:sym typeface="Arial"/>
              </a:rPr>
              <a:t>nhận</a:t>
            </a:r>
            <a:r>
              <a:rPr lang="en-US" altLang="vi-VN" sz="3733" b="1" i="1" kern="0" dirty="0">
                <a:solidFill>
                  <a:srgbClr val="000000"/>
                </a:solidFill>
                <a:latin typeface="Times New Roman" panose="02020603050405020304" pitchFamily="18" charset="0"/>
                <a:cs typeface="Times New Roman" panose="02020603050405020304" pitchFamily="18" charset="0"/>
                <a:sym typeface="Arial"/>
              </a:rPr>
              <a:t> </a:t>
            </a:r>
            <a:r>
              <a:rPr lang="en-US" altLang="vi-VN" sz="3733" b="1" i="1" kern="0" dirty="0" err="1">
                <a:solidFill>
                  <a:srgbClr val="000000"/>
                </a:solidFill>
                <a:latin typeface="Times New Roman" panose="02020603050405020304" pitchFamily="18" charset="0"/>
                <a:cs typeface="Times New Roman" panose="02020603050405020304" pitchFamily="18" charset="0"/>
                <a:sym typeface="Arial"/>
              </a:rPr>
              <a:t>xét</a:t>
            </a:r>
            <a:r>
              <a:rPr lang="en-US" altLang="vi-VN" sz="3733" b="1" i="1" kern="0" dirty="0">
                <a:solidFill>
                  <a:srgbClr val="000000"/>
                </a:solidFill>
                <a:latin typeface="Times New Roman" panose="02020603050405020304" pitchFamily="18" charset="0"/>
                <a:cs typeface="Times New Roman" panose="02020603050405020304" pitchFamily="18" charset="0"/>
                <a:sym typeface="Arial"/>
              </a:rPr>
              <a:t> </a:t>
            </a:r>
            <a:r>
              <a:rPr lang="en-US" altLang="vi-VN" sz="3733" b="1" i="1" kern="0" dirty="0" err="1">
                <a:solidFill>
                  <a:srgbClr val="000000"/>
                </a:solidFill>
                <a:latin typeface="Times New Roman" panose="02020603050405020304" pitchFamily="18" charset="0"/>
                <a:cs typeface="Times New Roman" panose="02020603050405020304" pitchFamily="18" charset="0"/>
                <a:sym typeface="Arial"/>
              </a:rPr>
              <a:t>của</a:t>
            </a:r>
            <a:r>
              <a:rPr lang="en-US" altLang="vi-VN" sz="3733" b="1" i="1" kern="0" dirty="0">
                <a:solidFill>
                  <a:srgbClr val="000000"/>
                </a:solidFill>
                <a:latin typeface="Times New Roman" panose="02020603050405020304" pitchFamily="18" charset="0"/>
                <a:cs typeface="Times New Roman" panose="02020603050405020304" pitchFamily="18" charset="0"/>
                <a:sym typeface="Arial"/>
              </a:rPr>
              <a:t> </a:t>
            </a:r>
            <a:r>
              <a:rPr lang="en-US" altLang="vi-VN" sz="3733" b="1" i="1" kern="0" dirty="0" err="1">
                <a:solidFill>
                  <a:srgbClr val="000000"/>
                </a:solidFill>
                <a:latin typeface="Times New Roman" panose="02020603050405020304" pitchFamily="18" charset="0"/>
                <a:cs typeface="Times New Roman" panose="02020603050405020304" pitchFamily="18" charset="0"/>
                <a:sym typeface="Arial"/>
              </a:rPr>
              <a:t>Chủ</a:t>
            </a:r>
            <a:r>
              <a:rPr lang="en-US" altLang="vi-VN" sz="3733" b="1" i="1" kern="0" dirty="0">
                <a:solidFill>
                  <a:srgbClr val="000000"/>
                </a:solidFill>
                <a:latin typeface="Times New Roman" panose="02020603050405020304" pitchFamily="18" charset="0"/>
                <a:cs typeface="Times New Roman" panose="02020603050405020304" pitchFamily="18" charset="0"/>
                <a:sym typeface="Arial"/>
              </a:rPr>
              <a:t> </a:t>
            </a:r>
            <a:r>
              <a:rPr lang="en-US" altLang="vi-VN" sz="3733" b="1" i="1" kern="0" dirty="0" err="1">
                <a:solidFill>
                  <a:srgbClr val="000000"/>
                </a:solidFill>
                <a:latin typeface="Times New Roman" panose="02020603050405020304" pitchFamily="18" charset="0"/>
                <a:cs typeface="Times New Roman" panose="02020603050405020304" pitchFamily="18" charset="0"/>
                <a:sym typeface="Arial"/>
              </a:rPr>
              <a:t>tịch</a:t>
            </a:r>
            <a:r>
              <a:rPr lang="en-US" altLang="vi-VN" sz="3733" b="1" i="1" kern="0" dirty="0">
                <a:solidFill>
                  <a:srgbClr val="000000"/>
                </a:solidFill>
                <a:latin typeface="Times New Roman" panose="02020603050405020304" pitchFamily="18" charset="0"/>
                <a:cs typeface="Times New Roman" panose="02020603050405020304" pitchFamily="18" charset="0"/>
                <a:sym typeface="Arial"/>
              </a:rPr>
              <a:t> </a:t>
            </a:r>
            <a:r>
              <a:rPr lang="en-US" altLang="vi-VN" sz="3733" b="1" i="1" kern="0" dirty="0" err="1">
                <a:solidFill>
                  <a:srgbClr val="000000"/>
                </a:solidFill>
                <a:latin typeface="Times New Roman" panose="02020603050405020304" pitchFamily="18" charset="0"/>
                <a:cs typeface="Times New Roman" panose="02020603050405020304" pitchFamily="18" charset="0"/>
                <a:sym typeface="Arial"/>
              </a:rPr>
              <a:t>Hồ</a:t>
            </a:r>
            <a:r>
              <a:rPr lang="en-US" altLang="vi-VN" sz="3733" b="1" i="1" kern="0" dirty="0">
                <a:solidFill>
                  <a:srgbClr val="000000"/>
                </a:solidFill>
                <a:latin typeface="Times New Roman" panose="02020603050405020304" pitchFamily="18" charset="0"/>
                <a:cs typeface="Times New Roman" panose="02020603050405020304" pitchFamily="18" charset="0"/>
                <a:sym typeface="Arial"/>
              </a:rPr>
              <a:t> </a:t>
            </a:r>
            <a:r>
              <a:rPr lang="en-US" altLang="vi-VN" sz="3733" b="1" i="1" kern="0" dirty="0" err="1">
                <a:solidFill>
                  <a:srgbClr val="000000"/>
                </a:solidFill>
                <a:latin typeface="Times New Roman" panose="02020603050405020304" pitchFamily="18" charset="0"/>
                <a:cs typeface="Times New Roman" panose="02020603050405020304" pitchFamily="18" charset="0"/>
                <a:sym typeface="Arial"/>
              </a:rPr>
              <a:t>Chí</a:t>
            </a:r>
            <a:r>
              <a:rPr lang="en-US" altLang="vi-VN" sz="3733" b="1" i="1" kern="0" dirty="0">
                <a:solidFill>
                  <a:srgbClr val="000000"/>
                </a:solidFill>
                <a:latin typeface="Times New Roman" panose="02020603050405020304" pitchFamily="18" charset="0"/>
                <a:cs typeface="Times New Roman" panose="02020603050405020304" pitchFamily="18" charset="0"/>
                <a:sym typeface="Arial"/>
              </a:rPr>
              <a:t> Minh, </a:t>
            </a:r>
            <a:r>
              <a:rPr lang="en-US" altLang="vi-VN" sz="3733" b="1" i="1" kern="0" dirty="0" err="1">
                <a:solidFill>
                  <a:srgbClr val="000000"/>
                </a:solidFill>
                <a:latin typeface="Times New Roman" panose="02020603050405020304" pitchFamily="18" charset="0"/>
                <a:cs typeface="Times New Roman" panose="02020603050405020304" pitchFamily="18" charset="0"/>
                <a:sym typeface="Arial"/>
              </a:rPr>
              <a:t>em</a:t>
            </a:r>
            <a:r>
              <a:rPr lang="en-US" altLang="vi-VN" sz="3733" b="1" i="1" kern="0" dirty="0">
                <a:solidFill>
                  <a:srgbClr val="000000"/>
                </a:solidFill>
                <a:latin typeface="Times New Roman" panose="02020603050405020304" pitchFamily="18" charset="0"/>
                <a:cs typeface="Times New Roman" panose="02020603050405020304" pitchFamily="18" charset="0"/>
                <a:sym typeface="Arial"/>
              </a:rPr>
              <a:t> </a:t>
            </a:r>
            <a:r>
              <a:rPr lang="en-US" altLang="vi-VN" sz="3733" b="1" i="1" kern="0" dirty="0" err="1">
                <a:solidFill>
                  <a:srgbClr val="000000"/>
                </a:solidFill>
                <a:latin typeface="Times New Roman" panose="02020603050405020304" pitchFamily="18" charset="0"/>
                <a:cs typeface="Times New Roman" panose="02020603050405020304" pitchFamily="18" charset="0"/>
                <a:sym typeface="Arial"/>
              </a:rPr>
              <a:t>hãy</a:t>
            </a:r>
            <a:r>
              <a:rPr lang="en-US" altLang="vi-VN" sz="3733" b="1" i="1" kern="0" dirty="0">
                <a:solidFill>
                  <a:srgbClr val="000000"/>
                </a:solidFill>
                <a:latin typeface="Times New Roman" panose="02020603050405020304" pitchFamily="18" charset="0"/>
                <a:cs typeface="Times New Roman" panose="02020603050405020304" pitchFamily="18" charset="0"/>
                <a:sym typeface="Arial"/>
              </a:rPr>
              <a:t> </a:t>
            </a:r>
            <a:r>
              <a:rPr lang="en-US" altLang="vi-VN" sz="3733" b="1" i="1" kern="0" dirty="0" err="1">
                <a:solidFill>
                  <a:srgbClr val="000000"/>
                </a:solidFill>
                <a:latin typeface="Times New Roman" panose="02020603050405020304" pitchFamily="18" charset="0"/>
                <a:cs typeface="Times New Roman" panose="02020603050405020304" pitchFamily="18" charset="0"/>
                <a:sym typeface="Arial"/>
              </a:rPr>
              <a:t>rút</a:t>
            </a:r>
            <a:r>
              <a:rPr lang="en-US" altLang="vi-VN" sz="3733" b="1" i="1" kern="0" dirty="0">
                <a:solidFill>
                  <a:srgbClr val="000000"/>
                </a:solidFill>
                <a:latin typeface="Times New Roman" panose="02020603050405020304" pitchFamily="18" charset="0"/>
                <a:cs typeface="Times New Roman" panose="02020603050405020304" pitchFamily="18" charset="0"/>
                <a:sym typeface="Arial"/>
              </a:rPr>
              <a:t> ra </a:t>
            </a:r>
            <a:r>
              <a:rPr lang="en-US" altLang="vi-VN" sz="3733" b="1" i="1" kern="0" dirty="0" err="1">
                <a:solidFill>
                  <a:srgbClr val="000000"/>
                </a:solidFill>
                <a:latin typeface="Times New Roman" panose="02020603050405020304" pitchFamily="18" charset="0"/>
                <a:cs typeface="Times New Roman" panose="02020603050405020304" pitchFamily="18" charset="0"/>
                <a:sym typeface="Arial"/>
              </a:rPr>
              <a:t>bài</a:t>
            </a:r>
            <a:r>
              <a:rPr lang="en-US" altLang="vi-VN" sz="3733" b="1" i="1" kern="0" dirty="0">
                <a:solidFill>
                  <a:srgbClr val="000000"/>
                </a:solidFill>
                <a:latin typeface="Times New Roman" panose="02020603050405020304" pitchFamily="18" charset="0"/>
                <a:cs typeface="Times New Roman" panose="02020603050405020304" pitchFamily="18" charset="0"/>
                <a:sym typeface="Arial"/>
              </a:rPr>
              <a:t> </a:t>
            </a:r>
            <a:r>
              <a:rPr lang="en-US" altLang="vi-VN" sz="3733" b="1" i="1" kern="0" dirty="0" err="1">
                <a:solidFill>
                  <a:srgbClr val="000000"/>
                </a:solidFill>
                <a:latin typeface="Times New Roman" panose="02020603050405020304" pitchFamily="18" charset="0"/>
                <a:cs typeface="Times New Roman" panose="02020603050405020304" pitchFamily="18" charset="0"/>
                <a:sym typeface="Arial"/>
              </a:rPr>
              <a:t>học</a:t>
            </a:r>
            <a:r>
              <a:rPr lang="en-US" altLang="vi-VN" sz="3733" b="1" i="1" kern="0" dirty="0">
                <a:solidFill>
                  <a:srgbClr val="000000"/>
                </a:solidFill>
                <a:latin typeface="Times New Roman" panose="02020603050405020304" pitchFamily="18" charset="0"/>
                <a:cs typeface="Times New Roman" panose="02020603050405020304" pitchFamily="18" charset="0"/>
                <a:sym typeface="Arial"/>
              </a:rPr>
              <a:t> </a:t>
            </a:r>
            <a:r>
              <a:rPr lang="en-US" altLang="vi-VN" sz="3733" b="1" i="1" kern="0" dirty="0" err="1">
                <a:solidFill>
                  <a:srgbClr val="000000"/>
                </a:solidFill>
                <a:latin typeface="Times New Roman" panose="02020603050405020304" pitchFamily="18" charset="0"/>
                <a:cs typeface="Times New Roman" panose="02020603050405020304" pitchFamily="18" charset="0"/>
                <a:sym typeface="Arial"/>
              </a:rPr>
              <a:t>của</a:t>
            </a:r>
            <a:r>
              <a:rPr lang="en-US" altLang="vi-VN" sz="3733" b="1" i="1" kern="0" dirty="0">
                <a:solidFill>
                  <a:srgbClr val="000000"/>
                </a:solidFill>
                <a:latin typeface="Times New Roman" panose="02020603050405020304" pitchFamily="18" charset="0"/>
                <a:cs typeface="Times New Roman" panose="02020603050405020304" pitchFamily="18" charset="0"/>
                <a:sym typeface="Arial"/>
              </a:rPr>
              <a:t> </a:t>
            </a:r>
            <a:r>
              <a:rPr lang="en-US" altLang="vi-VN" sz="3733" b="1" i="1" kern="0" dirty="0" err="1">
                <a:solidFill>
                  <a:srgbClr val="000000"/>
                </a:solidFill>
                <a:latin typeface="Times New Roman" panose="02020603050405020304" pitchFamily="18" charset="0"/>
                <a:cs typeface="Times New Roman" panose="02020603050405020304" pitchFamily="18" charset="0"/>
                <a:sym typeface="Arial"/>
              </a:rPr>
              <a:t>Công</a:t>
            </a:r>
            <a:r>
              <a:rPr lang="en-US" altLang="vi-VN" sz="3733" b="1" i="1" kern="0" dirty="0">
                <a:solidFill>
                  <a:srgbClr val="000000"/>
                </a:solidFill>
                <a:latin typeface="Times New Roman" panose="02020603050405020304" pitchFamily="18" charset="0"/>
                <a:cs typeface="Times New Roman" panose="02020603050405020304" pitchFamily="18" charset="0"/>
                <a:sym typeface="Arial"/>
              </a:rPr>
              <a:t> </a:t>
            </a:r>
            <a:r>
              <a:rPr lang="en-US" altLang="vi-VN" sz="3733" b="1" i="1" kern="0" dirty="0" err="1">
                <a:solidFill>
                  <a:srgbClr val="000000"/>
                </a:solidFill>
                <a:latin typeface="Times New Roman" panose="02020603050405020304" pitchFamily="18" charset="0"/>
                <a:cs typeface="Times New Roman" panose="02020603050405020304" pitchFamily="18" charset="0"/>
                <a:sym typeface="Arial"/>
              </a:rPr>
              <a:t>xã</a:t>
            </a:r>
            <a:r>
              <a:rPr lang="en-US" altLang="vi-VN" sz="3733" b="1" i="1" kern="0" dirty="0">
                <a:solidFill>
                  <a:srgbClr val="000000"/>
                </a:solidFill>
                <a:latin typeface="Times New Roman" panose="02020603050405020304" pitchFamily="18" charset="0"/>
                <a:cs typeface="Times New Roman" panose="02020603050405020304" pitchFamily="18" charset="0"/>
                <a:sym typeface="Arial"/>
              </a:rPr>
              <a:t>?</a:t>
            </a:r>
          </a:p>
        </p:txBody>
      </p:sp>
      <p:sp>
        <p:nvSpPr>
          <p:cNvPr id="13" name="Google Shape;1190;p89">
            <a:extLst>
              <a:ext uri="{FF2B5EF4-FFF2-40B4-BE49-F238E27FC236}">
                <a16:creationId xmlns:a16="http://schemas.microsoft.com/office/drawing/2014/main" id="{9E98432F-554D-6C41-A74A-E997B11B50BF}"/>
              </a:ext>
            </a:extLst>
          </p:cNvPr>
          <p:cNvSpPr/>
          <p:nvPr/>
        </p:nvSpPr>
        <p:spPr>
          <a:xfrm>
            <a:off x="1016454" y="4320508"/>
            <a:ext cx="2012361" cy="1784536"/>
          </a:xfrm>
          <a:custGeom>
            <a:avLst/>
            <a:gdLst/>
            <a:ahLst/>
            <a:cxnLst/>
            <a:rect l="l" t="t" r="r" b="b"/>
            <a:pathLst>
              <a:path w="201" h="221" extrusionOk="0">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chemeClr val="accent6">
              <a:lumMod val="75000"/>
            </a:schemeClr>
          </a:solidFill>
          <a:ln>
            <a:noFill/>
          </a:ln>
        </p:spPr>
        <p:txBody>
          <a:bodyPr spcFirstLastPara="1" wrap="square" lIns="121900" tIns="60933" rIns="121900" bIns="60933" anchor="t" anchorCtr="0">
            <a:noAutofit/>
          </a:bodyPr>
          <a:lstStyle/>
          <a:p>
            <a:pPr defTabSz="1219170">
              <a:buClr>
                <a:srgbClr val="000000"/>
              </a:buClr>
            </a:pPr>
            <a:endParaRPr sz="2400" kern="0">
              <a:solidFill>
                <a:srgbClr val="EE795B"/>
              </a:solidFill>
              <a:latin typeface="Muli"/>
              <a:ea typeface="Muli"/>
              <a:cs typeface="Muli"/>
              <a:sym typeface="Muli"/>
            </a:endParaRPr>
          </a:p>
        </p:txBody>
      </p:sp>
      <p:pic>
        <p:nvPicPr>
          <p:cNvPr id="7" name="Picture 6">
            <a:extLst>
              <a:ext uri="{FF2B5EF4-FFF2-40B4-BE49-F238E27FC236}">
                <a16:creationId xmlns:a16="http://schemas.microsoft.com/office/drawing/2014/main" id="{DC75CF89-0B94-7541-AA7D-6C2F519948DF}"/>
              </a:ext>
            </a:extLst>
          </p:cNvPr>
          <p:cNvPicPr>
            <a:picLocks noChangeAspect="1"/>
          </p:cNvPicPr>
          <p:nvPr/>
        </p:nvPicPr>
        <p:blipFill>
          <a:blip r:embed="rId3"/>
          <a:stretch>
            <a:fillRect/>
          </a:stretch>
        </p:blipFill>
        <p:spPr>
          <a:xfrm flipH="1">
            <a:off x="3679335" y="4192022"/>
            <a:ext cx="3394911" cy="2686881"/>
          </a:xfrm>
          <a:prstGeom prst="rect">
            <a:avLst/>
          </a:prstGeom>
        </p:spPr>
      </p:pic>
      <p:sp>
        <p:nvSpPr>
          <p:cNvPr id="8" name="!!b">
            <a:extLst>
              <a:ext uri="{FF2B5EF4-FFF2-40B4-BE49-F238E27FC236}">
                <a16:creationId xmlns:a16="http://schemas.microsoft.com/office/drawing/2014/main" id="{5744E6F5-35C9-7E4B-AEC2-1DB9FE7CE31E}"/>
              </a:ext>
            </a:extLst>
          </p:cNvPr>
          <p:cNvSpPr/>
          <p:nvPr/>
        </p:nvSpPr>
        <p:spPr>
          <a:xfrm>
            <a:off x="10143067" y="3428305"/>
            <a:ext cx="1727200" cy="1527433"/>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1867" kern="0">
              <a:solidFill>
                <a:srgbClr val="FFFFFF"/>
              </a:solidFill>
              <a:latin typeface="Arial"/>
              <a:sym typeface="Arial"/>
            </a:endParaRPr>
          </a:p>
        </p:txBody>
      </p:sp>
      <p:sp>
        <p:nvSpPr>
          <p:cNvPr id="9" name="Rectangle 8">
            <a:extLst>
              <a:ext uri="{FF2B5EF4-FFF2-40B4-BE49-F238E27FC236}">
                <a16:creationId xmlns:a16="http://schemas.microsoft.com/office/drawing/2014/main" id="{69B673CD-0912-9E4C-AA11-35C5FD17FDB9}"/>
              </a:ext>
            </a:extLst>
          </p:cNvPr>
          <p:cNvSpPr/>
          <p:nvPr/>
        </p:nvSpPr>
        <p:spPr>
          <a:xfrm>
            <a:off x="10446891" y="3428304"/>
            <a:ext cx="1119551" cy="1600438"/>
          </a:xfrm>
          <a:prstGeom prst="rect">
            <a:avLst/>
          </a:prstGeom>
          <a:noFill/>
        </p:spPr>
        <p:txBody>
          <a:bodyPr wrap="square" lIns="121920" tIns="60960" rIns="121920" bIns="60960">
            <a:spAutoFit/>
          </a:bodyPr>
          <a:lstStyle/>
          <a:p>
            <a:pPr algn="ctr" defTabSz="1219170">
              <a:buClr>
                <a:srgbClr val="000000"/>
              </a:buClr>
            </a:pPr>
            <a:r>
              <a:rPr lang="en-US" sz="9600" kern="0" dirty="0">
                <a:ln w="76200"/>
                <a:gradFill>
                  <a:gsLst>
                    <a:gs pos="0">
                      <a:srgbClr val="0097A7">
                        <a:lumMod val="50000"/>
                      </a:srgbClr>
                    </a:gs>
                    <a:gs pos="50000">
                      <a:srgbClr val="0097A7"/>
                    </a:gs>
                    <a:gs pos="100000">
                      <a:srgbClr val="0097A7">
                        <a:lumMod val="60000"/>
                        <a:lumOff val="40000"/>
                      </a:srgbClr>
                    </a:gs>
                  </a:gsLst>
                  <a:lin ang="5400000"/>
                </a:gradFill>
                <a:effectLst>
                  <a:reflection blurRad="6350" stA="53000" endA="300" endPos="35500" dir="5400000" sy="-90000" algn="bl" rotWithShape="0"/>
                </a:effectLst>
                <a:latin typeface="Arial"/>
                <a:cs typeface="Arial"/>
                <a:sym typeface="Arial"/>
              </a:rPr>
              <a:t>?</a:t>
            </a:r>
          </a:p>
        </p:txBody>
      </p:sp>
      <p:sp>
        <p:nvSpPr>
          <p:cNvPr id="18" name="Rectangle 17">
            <a:extLst>
              <a:ext uri="{FF2B5EF4-FFF2-40B4-BE49-F238E27FC236}">
                <a16:creationId xmlns:a16="http://schemas.microsoft.com/office/drawing/2014/main" id="{2EB7C7A3-6C9D-D743-8295-3F19B7EEA129}"/>
              </a:ext>
            </a:extLst>
          </p:cNvPr>
          <p:cNvSpPr/>
          <p:nvPr/>
        </p:nvSpPr>
        <p:spPr>
          <a:xfrm>
            <a:off x="433956" y="1043948"/>
            <a:ext cx="1061419" cy="1354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1867" kern="0">
              <a:solidFill>
                <a:srgbClr val="FFFFFF"/>
              </a:solidFill>
              <a:latin typeface="Arial"/>
              <a:sym typeface="Arial"/>
            </a:endParaRPr>
          </a:p>
        </p:txBody>
      </p:sp>
    </p:spTree>
    <p:extLst>
      <p:ext uri="{BB962C8B-B14F-4D97-AF65-F5344CB8AC3E}">
        <p14:creationId xmlns:p14="http://schemas.microsoft.com/office/powerpoint/2010/main" val="3512162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2" presetClass="entr" presetSubtype="4" fill="hold" grpId="0" nodeType="withEffect" p14:presetBounceEnd="50000">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14:bounceEnd="50000">
                                          <p:cBhvr additive="base">
                                            <p:cTn id="10" dur="5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11" dur="500" fill="hold"/>
                                            <p:tgtEl>
                                              <p:spTgt spid="13"/>
                                            </p:tgtEl>
                                            <p:attrNameLst>
                                              <p:attrName>ppt_y</p:attrName>
                                            </p:attrNameLst>
                                          </p:cBhvr>
                                          <p:tavLst>
                                            <p:tav tm="0">
                                              <p:val>
                                                <p:strVal val="1+#ppt_h/2"/>
                                              </p:val>
                                            </p:tav>
                                            <p:tav tm="100000">
                                              <p:val>
                                                <p:strVal val="#ppt_y"/>
                                              </p:val>
                                            </p:tav>
                                          </p:tavLst>
                                        </p:anim>
                                      </p:childTnLst>
                                    </p:cTn>
                                  </p:par>
                                  <p:par>
                                    <p:cTn id="12" presetID="2" presetClass="entr" presetSubtype="9" fill="hold" grpId="0" nodeType="withEffect" p14:presetBounceEnd="50000">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14:bounceEnd="50000">
                                          <p:cBhvr additive="base">
                                            <p:cTn id="14" dur="5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15" dur="500" fill="hold"/>
                                            <p:tgtEl>
                                              <p:spTgt spid="5"/>
                                            </p:tgtEl>
                                            <p:attrNameLst>
                                              <p:attrName>ppt_y</p:attrName>
                                            </p:attrNameLst>
                                          </p:cBhvr>
                                          <p:tavLst>
                                            <p:tav tm="0">
                                              <p:val>
                                                <p:strVal val="0-#ppt_h/2"/>
                                              </p:val>
                                            </p:tav>
                                            <p:tav tm="100000">
                                              <p:val>
                                                <p:strVal val="#ppt_y"/>
                                              </p:val>
                                            </p:tav>
                                          </p:tavLst>
                                        </p:anim>
                                      </p:childTnLst>
                                    </p:cTn>
                                  </p:par>
                                  <p:par>
                                    <p:cTn id="16" presetID="2" presetClass="entr" presetSubtype="9" fill="hold" nodeType="withEffect" p14:presetBounceEnd="50000">
                                      <p:stCondLst>
                                        <p:cond delay="0"/>
                                      </p:stCondLst>
                                      <p:childTnLst>
                                        <p:set>
                                          <p:cBhvr>
                                            <p:cTn id="17" dur="1" fill="hold">
                                              <p:stCondLst>
                                                <p:cond delay="0"/>
                                              </p:stCondLst>
                                            </p:cTn>
                                            <p:tgtEl>
                                              <p:spTgt spid="101"/>
                                            </p:tgtEl>
                                            <p:attrNameLst>
                                              <p:attrName>style.visibility</p:attrName>
                                            </p:attrNameLst>
                                          </p:cBhvr>
                                          <p:to>
                                            <p:strVal val="visible"/>
                                          </p:to>
                                        </p:set>
                                        <p:anim calcmode="lin" valueType="num" p14:bounceEnd="50000">
                                          <p:cBhvr additive="base">
                                            <p:cTn id="18" dur="500" fill="hold"/>
                                            <p:tgtEl>
                                              <p:spTgt spid="101"/>
                                            </p:tgtEl>
                                            <p:attrNameLst>
                                              <p:attrName>ppt_x</p:attrName>
                                            </p:attrNameLst>
                                          </p:cBhvr>
                                          <p:tavLst>
                                            <p:tav tm="0">
                                              <p:val>
                                                <p:strVal val="0-#ppt_w/2"/>
                                              </p:val>
                                            </p:tav>
                                            <p:tav tm="100000">
                                              <p:val>
                                                <p:strVal val="#ppt_x"/>
                                              </p:val>
                                            </p:tav>
                                          </p:tavLst>
                                        </p:anim>
                                        <p:anim calcmode="lin" valueType="num" p14:bounceEnd="50000">
                                          <p:cBhvr additive="base">
                                            <p:cTn id="19" dur="500" fill="hold"/>
                                            <p:tgtEl>
                                              <p:spTgt spid="101"/>
                                            </p:tgtEl>
                                            <p:attrNameLst>
                                              <p:attrName>ppt_y</p:attrName>
                                            </p:attrNameLst>
                                          </p:cBhvr>
                                          <p:tavLst>
                                            <p:tav tm="0">
                                              <p:val>
                                                <p:strVal val="0-#ppt_h/2"/>
                                              </p:val>
                                            </p:tav>
                                            <p:tav tm="100000">
                                              <p:val>
                                                <p:strVal val="#ppt_y"/>
                                              </p:val>
                                            </p:tav>
                                          </p:tavLst>
                                        </p:anim>
                                      </p:childTnLst>
                                    </p:cTn>
                                  </p:par>
                                  <p:par>
                                    <p:cTn id="20" presetID="2" presetClass="entr" presetSubtype="2" fill="hold" grpId="0" nodeType="withEffect" p14:presetBounceEnd="50000">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14:bounceEnd="50000">
                                          <p:cBhvr additive="base">
                                            <p:cTn id="22" dur="500" fill="hold"/>
                                            <p:tgtEl>
                                              <p:spTgt spid="3"/>
                                            </p:tgtEl>
                                            <p:attrNameLst>
                                              <p:attrName>ppt_x</p:attrName>
                                            </p:attrNameLst>
                                          </p:cBhvr>
                                          <p:tavLst>
                                            <p:tav tm="0">
                                              <p:val>
                                                <p:strVal val="1+#ppt_w/2"/>
                                              </p:val>
                                            </p:tav>
                                            <p:tav tm="100000">
                                              <p:val>
                                                <p:strVal val="#ppt_x"/>
                                              </p:val>
                                            </p:tav>
                                          </p:tavLst>
                                        </p:anim>
                                        <p:anim calcmode="lin" valueType="num" p14:bounceEnd="50000">
                                          <p:cBhvr additive="base">
                                            <p:cTn id="23" dur="500" fill="hold"/>
                                            <p:tgtEl>
                                              <p:spTgt spid="3"/>
                                            </p:tgtEl>
                                            <p:attrNameLst>
                                              <p:attrName>ppt_y</p:attrName>
                                            </p:attrNameLst>
                                          </p:cBhvr>
                                          <p:tavLst>
                                            <p:tav tm="0">
                                              <p:val>
                                                <p:strVal val="#ppt_y"/>
                                              </p:val>
                                            </p:tav>
                                            <p:tav tm="100000">
                                              <p:val>
                                                <p:strVal val="#ppt_y"/>
                                              </p:val>
                                            </p:tav>
                                          </p:tavLst>
                                        </p:anim>
                                      </p:childTnLst>
                                    </p:cTn>
                                  </p:par>
                                  <p:par>
                                    <p:cTn id="24" presetID="19" presetClass="entr" presetSubtype="10" repeatCount="1000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0" fill="hold"/>
                                            <p:tgtEl>
                                              <p:spTgt spid="9"/>
                                            </p:tgtEl>
                                            <p:attrNameLst>
                                              <p:attrName>ppt_w</p:attrName>
                                            </p:attrNameLst>
                                          </p:cBhvr>
                                          <p:tavLst>
                                            <p:tav tm="0" fmla="#ppt_w*sin(2.5*pi*$)">
                                              <p:val>
                                                <p:fltVal val="0"/>
                                              </p:val>
                                            </p:tav>
                                            <p:tav tm="100000">
                                              <p:val>
                                                <p:fltVal val="1"/>
                                              </p:val>
                                            </p:tav>
                                          </p:tavLst>
                                        </p:anim>
                                        <p:anim calcmode="lin" valueType="num">
                                          <p:cBhvr>
                                            <p:cTn id="27" dur="5000" fill="hold"/>
                                            <p:tgtEl>
                                              <p:spTgt spid="9"/>
                                            </p:tgtEl>
                                            <p:attrNameLst>
                                              <p:attrName>ppt_h</p:attrName>
                                            </p:attrNameLst>
                                          </p:cBhvr>
                                          <p:tavLst>
                                            <p:tav tm="0">
                                              <p:val>
                                                <p:strVal val="#ppt_h"/>
                                              </p:val>
                                            </p:tav>
                                            <p:tav tm="100000">
                                              <p:val>
                                                <p:strVal val="#ppt_h"/>
                                              </p:val>
                                            </p:tav>
                                          </p:tavLst>
                                        </p:anim>
                                      </p:childTnLst>
                                    </p:cTn>
                                  </p:par>
                                  <p:par>
                                    <p:cTn id="28" presetID="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4"/>
                                            </p:tgtEl>
                                            <p:attrNameLst>
                                              <p:attrName>ppt_y</p:attrName>
                                            </p:attrNameLst>
                                          </p:cBhvr>
                                          <p:tavLst>
                                            <p:tav tm="0">
                                              <p:val>
                                                <p:strVal val="#ppt_y"/>
                                              </p:val>
                                            </p:tav>
                                            <p:tav tm="100000">
                                              <p:val>
                                                <p:strVal val="#ppt_y"/>
                                              </p:val>
                                            </p:tav>
                                          </p:tavLst>
                                        </p:anim>
                                        <p:anim calcmode="lin" valueType="num">
                                          <p:cBhvr>
                                            <p:cTn id="3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4" grpId="0"/>
          <p:bldP spid="13" grpId="0" animBg="1"/>
          <p:bldP spid="9" grpId="0"/>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par>
                                    <p:cTn id="12" presetID="2" presetClass="entr" presetSubtype="9"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0-#ppt_h/2"/>
                                              </p:val>
                                            </p:tav>
                                            <p:tav tm="100000">
                                              <p:val>
                                                <p:strVal val="#ppt_y"/>
                                              </p:val>
                                            </p:tav>
                                          </p:tavLst>
                                        </p:anim>
                                      </p:childTnLst>
                                    </p:cTn>
                                  </p:par>
                                  <p:par>
                                    <p:cTn id="16" presetID="2" presetClass="entr" presetSubtype="9" fill="hold" nodeType="withEffect">
                                      <p:stCondLst>
                                        <p:cond delay="0"/>
                                      </p:stCondLst>
                                      <p:childTnLst>
                                        <p:set>
                                          <p:cBhvr>
                                            <p:cTn id="17" dur="1" fill="hold">
                                              <p:stCondLst>
                                                <p:cond delay="0"/>
                                              </p:stCondLst>
                                            </p:cTn>
                                            <p:tgtEl>
                                              <p:spTgt spid="101"/>
                                            </p:tgtEl>
                                            <p:attrNameLst>
                                              <p:attrName>style.visibility</p:attrName>
                                            </p:attrNameLst>
                                          </p:cBhvr>
                                          <p:to>
                                            <p:strVal val="visible"/>
                                          </p:to>
                                        </p:set>
                                        <p:anim calcmode="lin" valueType="num">
                                          <p:cBhvr additive="base">
                                            <p:cTn id="18" dur="500" fill="hold"/>
                                            <p:tgtEl>
                                              <p:spTgt spid="101"/>
                                            </p:tgtEl>
                                            <p:attrNameLst>
                                              <p:attrName>ppt_x</p:attrName>
                                            </p:attrNameLst>
                                          </p:cBhvr>
                                          <p:tavLst>
                                            <p:tav tm="0">
                                              <p:val>
                                                <p:strVal val="0-#ppt_w/2"/>
                                              </p:val>
                                            </p:tav>
                                            <p:tav tm="100000">
                                              <p:val>
                                                <p:strVal val="#ppt_x"/>
                                              </p:val>
                                            </p:tav>
                                          </p:tavLst>
                                        </p:anim>
                                        <p:anim calcmode="lin" valueType="num">
                                          <p:cBhvr additive="base">
                                            <p:cTn id="19" dur="500" fill="hold"/>
                                            <p:tgtEl>
                                              <p:spTgt spid="101"/>
                                            </p:tgtEl>
                                            <p:attrNameLst>
                                              <p:attrName>ppt_y</p:attrName>
                                            </p:attrNameLst>
                                          </p:cBhvr>
                                          <p:tavLst>
                                            <p:tav tm="0">
                                              <p:val>
                                                <p:strVal val="0-#ppt_h/2"/>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1+#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par>
                                    <p:cTn id="24" presetID="19" presetClass="entr" presetSubtype="10" repeatCount="1000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0" fill="hold"/>
                                            <p:tgtEl>
                                              <p:spTgt spid="9"/>
                                            </p:tgtEl>
                                            <p:attrNameLst>
                                              <p:attrName>ppt_w</p:attrName>
                                            </p:attrNameLst>
                                          </p:cBhvr>
                                          <p:tavLst>
                                            <p:tav tm="0" fmla="#ppt_w*sin(2.5*pi*$)">
                                              <p:val>
                                                <p:fltVal val="0"/>
                                              </p:val>
                                            </p:tav>
                                            <p:tav tm="100000">
                                              <p:val>
                                                <p:fltVal val="1"/>
                                              </p:val>
                                            </p:tav>
                                          </p:tavLst>
                                        </p:anim>
                                        <p:anim calcmode="lin" valueType="num">
                                          <p:cBhvr>
                                            <p:cTn id="27" dur="5000" fill="hold"/>
                                            <p:tgtEl>
                                              <p:spTgt spid="9"/>
                                            </p:tgtEl>
                                            <p:attrNameLst>
                                              <p:attrName>ppt_h</p:attrName>
                                            </p:attrNameLst>
                                          </p:cBhvr>
                                          <p:tavLst>
                                            <p:tav tm="0">
                                              <p:val>
                                                <p:strVal val="#ppt_h"/>
                                              </p:val>
                                            </p:tav>
                                            <p:tav tm="100000">
                                              <p:val>
                                                <p:strVal val="#ppt_h"/>
                                              </p:val>
                                            </p:tav>
                                          </p:tavLst>
                                        </p:anim>
                                      </p:childTnLst>
                                    </p:cTn>
                                  </p:par>
                                  <p:par>
                                    <p:cTn id="28" presetID="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4"/>
                                            </p:tgtEl>
                                            <p:attrNameLst>
                                              <p:attrName>ppt_y</p:attrName>
                                            </p:attrNameLst>
                                          </p:cBhvr>
                                          <p:tavLst>
                                            <p:tav tm="0">
                                              <p:val>
                                                <p:strVal val="#ppt_y"/>
                                              </p:val>
                                            </p:tav>
                                            <p:tav tm="100000">
                                              <p:val>
                                                <p:strVal val="#ppt_y"/>
                                              </p:val>
                                            </p:tav>
                                          </p:tavLst>
                                        </p:anim>
                                        <p:anim calcmode="lin" valueType="num">
                                          <p:cBhvr>
                                            <p:cTn id="3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4" grpId="0"/>
          <p:bldP spid="13" grpId="0" animBg="1"/>
          <p:bldP spid="9" grpId="0"/>
          <p:bldP spid="1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530867" y="1505507"/>
            <a:ext cx="2267600" cy="1978400"/>
          </a:xfrm>
          <a:prstGeom prst="rect">
            <a:avLst/>
          </a:prstGeom>
        </p:spPr>
        <p:txBody>
          <a:bodyPr spcFirstLastPara="1" wrap="square" lIns="121900" tIns="121900" rIns="121900" bIns="121900" anchor="t" anchorCtr="0">
            <a:noAutofit/>
          </a:bodyPr>
          <a:lstStyle/>
          <a:p>
            <a:pPr algn="r"/>
            <a:r>
              <a:rPr lang="en"/>
              <a:t>This is a slide title</a:t>
            </a:r>
            <a:endParaRPr/>
          </a:p>
        </p:txBody>
      </p:sp>
      <p:sp>
        <p:nvSpPr>
          <p:cNvPr id="6" name="Rectangle 5">
            <a:extLst>
              <a:ext uri="{FF2B5EF4-FFF2-40B4-BE49-F238E27FC236}">
                <a16:creationId xmlns:a16="http://schemas.microsoft.com/office/drawing/2014/main" id="{7463CF14-173E-6E48-A2C2-C6B2D28920C9}"/>
              </a:ext>
            </a:extLst>
          </p:cNvPr>
          <p:cNvSpPr/>
          <p:nvPr/>
        </p:nvSpPr>
        <p:spPr>
          <a:xfrm>
            <a:off x="2523071" y="66"/>
            <a:ext cx="1638300" cy="68579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1867" kern="0">
              <a:solidFill>
                <a:srgbClr val="FFFFFF"/>
              </a:solidFill>
              <a:latin typeface="Arial"/>
              <a:sym typeface="Arial"/>
            </a:endParaRPr>
          </a:p>
        </p:txBody>
      </p:sp>
      <p:sp>
        <p:nvSpPr>
          <p:cNvPr id="5" name="Rectangle 4">
            <a:extLst>
              <a:ext uri="{FF2B5EF4-FFF2-40B4-BE49-F238E27FC236}">
                <a16:creationId xmlns:a16="http://schemas.microsoft.com/office/drawing/2014/main" id="{595A9159-AED7-BE43-B7E3-67BB293A35E9}"/>
              </a:ext>
            </a:extLst>
          </p:cNvPr>
          <p:cNvSpPr/>
          <p:nvPr/>
        </p:nvSpPr>
        <p:spPr>
          <a:xfrm>
            <a:off x="91033" y="1505507"/>
            <a:ext cx="3924300" cy="2390141"/>
          </a:xfrm>
          <a:prstGeom prst="rect">
            <a:avLst/>
          </a:prstGeom>
        </p:spPr>
        <p:txBody>
          <a:bodyPr wrap="square">
            <a:spAutoFit/>
          </a:bodyPr>
          <a:lstStyle/>
          <a:p>
            <a:pPr algn="r" defTabSz="1219170">
              <a:buClr>
                <a:srgbClr val="000000"/>
              </a:buClr>
            </a:pPr>
            <a:r>
              <a:rPr lang="en-US" altLang="vi-VN" sz="3733" u="sng" kern="0">
                <a:solidFill>
                  <a:srgbClr val="FFFFFF"/>
                </a:solidFill>
                <a:latin typeface="Times New Roman" panose="02020603050405020304" pitchFamily="18" charset="0"/>
                <a:cs typeface="Times New Roman" panose="02020603050405020304" pitchFamily="18" charset="0"/>
                <a:sym typeface="Arial"/>
              </a:rPr>
              <a:t>III. Nội chiến ở Pháp. Ý </a:t>
            </a:r>
            <a:r>
              <a:rPr lang="en-US" altLang="vi-VN" sz="3733" u="sng" kern="0" dirty="0" err="1">
                <a:solidFill>
                  <a:srgbClr val="FFFFFF"/>
                </a:solidFill>
                <a:latin typeface="Times New Roman" panose="02020603050405020304" pitchFamily="18" charset="0"/>
                <a:cs typeface="Times New Roman" panose="02020603050405020304" pitchFamily="18" charset="0"/>
                <a:sym typeface="Arial"/>
              </a:rPr>
              <a:t>nghĩa</a:t>
            </a:r>
            <a:r>
              <a:rPr lang="en-US" altLang="vi-VN" sz="3733" u="sng" kern="0" dirty="0">
                <a:solidFill>
                  <a:srgbClr val="FFFFFF"/>
                </a:solidFill>
                <a:latin typeface="Times New Roman" panose="02020603050405020304" pitchFamily="18" charset="0"/>
                <a:cs typeface="Times New Roman" panose="02020603050405020304" pitchFamily="18" charset="0"/>
                <a:sym typeface="Arial"/>
              </a:rPr>
              <a:t> </a:t>
            </a:r>
            <a:r>
              <a:rPr lang="en-US" altLang="vi-VN" sz="3733" u="sng" kern="0" dirty="0" err="1">
                <a:solidFill>
                  <a:srgbClr val="FFFFFF"/>
                </a:solidFill>
                <a:latin typeface="Times New Roman" panose="02020603050405020304" pitchFamily="18" charset="0"/>
                <a:cs typeface="Times New Roman" panose="02020603050405020304" pitchFamily="18" charset="0"/>
                <a:sym typeface="Arial"/>
              </a:rPr>
              <a:t>lịch</a:t>
            </a:r>
            <a:r>
              <a:rPr lang="en-US" altLang="vi-VN" sz="3733" u="sng" kern="0" dirty="0">
                <a:solidFill>
                  <a:srgbClr val="FFFFFF"/>
                </a:solidFill>
                <a:latin typeface="Times New Roman" panose="02020603050405020304" pitchFamily="18" charset="0"/>
                <a:cs typeface="Times New Roman" panose="02020603050405020304" pitchFamily="18" charset="0"/>
                <a:sym typeface="Arial"/>
              </a:rPr>
              <a:t> </a:t>
            </a:r>
            <a:r>
              <a:rPr lang="en-US" altLang="vi-VN" sz="3733" u="sng" kern="0" err="1">
                <a:solidFill>
                  <a:srgbClr val="FFFFFF"/>
                </a:solidFill>
                <a:latin typeface="Times New Roman" panose="02020603050405020304" pitchFamily="18" charset="0"/>
                <a:cs typeface="Times New Roman" panose="02020603050405020304" pitchFamily="18" charset="0"/>
                <a:sym typeface="Arial"/>
              </a:rPr>
              <a:t>sử</a:t>
            </a:r>
            <a:r>
              <a:rPr lang="en-US" altLang="vi-VN" sz="3733" u="sng" kern="0">
                <a:solidFill>
                  <a:srgbClr val="FFFFFF"/>
                </a:solidFill>
                <a:latin typeface="Times New Roman" panose="02020603050405020304" pitchFamily="18" charset="0"/>
                <a:cs typeface="Times New Roman" panose="02020603050405020304" pitchFamily="18" charset="0"/>
                <a:sym typeface="Arial"/>
              </a:rPr>
              <a:t> của </a:t>
            </a:r>
            <a:r>
              <a:rPr lang="en-US" altLang="vi-VN" sz="3733" u="sng" kern="0" dirty="0" err="1">
                <a:solidFill>
                  <a:srgbClr val="FFFFFF"/>
                </a:solidFill>
                <a:latin typeface="Times New Roman" panose="02020603050405020304" pitchFamily="18" charset="0"/>
                <a:cs typeface="Times New Roman" panose="02020603050405020304" pitchFamily="18" charset="0"/>
                <a:sym typeface="Arial"/>
              </a:rPr>
              <a:t>Công</a:t>
            </a:r>
            <a:r>
              <a:rPr lang="en-US" altLang="vi-VN" sz="3733" u="sng" kern="0" dirty="0">
                <a:solidFill>
                  <a:srgbClr val="FFFFFF"/>
                </a:solidFill>
                <a:latin typeface="Times New Roman" panose="02020603050405020304" pitchFamily="18" charset="0"/>
                <a:cs typeface="Times New Roman" panose="02020603050405020304" pitchFamily="18" charset="0"/>
                <a:sym typeface="Arial"/>
              </a:rPr>
              <a:t> </a:t>
            </a:r>
            <a:r>
              <a:rPr lang="en-US" altLang="vi-VN" sz="3733" u="sng" kern="0" dirty="0" err="1">
                <a:solidFill>
                  <a:srgbClr val="FFFFFF"/>
                </a:solidFill>
                <a:latin typeface="Times New Roman" panose="02020603050405020304" pitchFamily="18" charset="0"/>
                <a:cs typeface="Times New Roman" panose="02020603050405020304" pitchFamily="18" charset="0"/>
                <a:sym typeface="Arial"/>
              </a:rPr>
              <a:t>xã</a:t>
            </a:r>
            <a:r>
              <a:rPr lang="en-US" altLang="vi-VN" sz="3733" u="sng" kern="0" dirty="0">
                <a:solidFill>
                  <a:srgbClr val="FFFFFF"/>
                </a:solidFill>
                <a:latin typeface="Times New Roman" panose="02020603050405020304" pitchFamily="18" charset="0"/>
                <a:cs typeface="Times New Roman" panose="02020603050405020304" pitchFamily="18" charset="0"/>
                <a:sym typeface="Arial"/>
              </a:rPr>
              <a:t> Pari</a:t>
            </a:r>
            <a:endParaRPr lang="en-VN" sz="3733" kern="0" dirty="0">
              <a:solidFill>
                <a:srgbClr val="FFFFFF"/>
              </a:solidFill>
              <a:latin typeface="Arial"/>
              <a:cs typeface="Arial"/>
              <a:sym typeface="Arial"/>
            </a:endParaRPr>
          </a:p>
        </p:txBody>
      </p:sp>
      <p:grpSp>
        <p:nvGrpSpPr>
          <p:cNvPr id="101" name="Google Shape;101;p18"/>
          <p:cNvGrpSpPr/>
          <p:nvPr/>
        </p:nvGrpSpPr>
        <p:grpSpPr>
          <a:xfrm>
            <a:off x="3010613" y="352087"/>
            <a:ext cx="752137" cy="801400"/>
            <a:chOff x="5970800" y="1619250"/>
            <a:chExt cx="428650" cy="456725"/>
          </a:xfrm>
        </p:grpSpPr>
        <p:sp>
          <p:nvSpPr>
            <p:cNvPr id="102" name="Google Shape;102;p1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FFF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03;p1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FFF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04;p1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FFF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05;p1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FFF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06;p1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FFFF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 name="Rectangle 6">
            <a:extLst>
              <a:ext uri="{FF2B5EF4-FFF2-40B4-BE49-F238E27FC236}">
                <a16:creationId xmlns:a16="http://schemas.microsoft.com/office/drawing/2014/main" id="{AA5F51B7-EA35-B64C-9F51-D39F7BC4893A}"/>
              </a:ext>
            </a:extLst>
          </p:cNvPr>
          <p:cNvSpPr/>
          <p:nvPr/>
        </p:nvSpPr>
        <p:spPr>
          <a:xfrm>
            <a:off x="4421340" y="186701"/>
            <a:ext cx="5282215" cy="748988"/>
          </a:xfrm>
          <a:prstGeom prst="rect">
            <a:avLst/>
          </a:prstGeom>
        </p:spPr>
        <p:txBody>
          <a:bodyPr wrap="none">
            <a:spAutoFit/>
          </a:bodyPr>
          <a:lstStyle/>
          <a:p>
            <a:pPr defTabSz="1219170">
              <a:spcBef>
                <a:spcPct val="50000"/>
              </a:spcBef>
              <a:buClr>
                <a:srgbClr val="000000"/>
              </a:buClr>
            </a:pPr>
            <a:r>
              <a:rPr lang="en-US" altLang="vi-VN" sz="4267" kern="0">
                <a:solidFill>
                  <a:srgbClr val="FF0000"/>
                </a:solidFill>
                <a:latin typeface="Times New Roman" panose="02020603050405020304" pitchFamily="18" charset="0"/>
                <a:cs typeface="Times New Roman" panose="02020603050405020304" pitchFamily="18" charset="0"/>
                <a:sym typeface="Arial"/>
              </a:rPr>
              <a:t>*</a:t>
            </a:r>
            <a:r>
              <a:rPr lang="en-US" altLang="vi-VN" sz="4267" b="1" u="sng" kern="0">
                <a:solidFill>
                  <a:srgbClr val="FF0000"/>
                </a:solidFill>
                <a:latin typeface="Times New Roman" panose="02020603050405020304" pitchFamily="18" charset="0"/>
                <a:cs typeface="Times New Roman" panose="02020603050405020304" pitchFamily="18" charset="0"/>
                <a:sym typeface="Arial"/>
              </a:rPr>
              <a:t>Bài </a:t>
            </a:r>
            <a:r>
              <a:rPr lang="en-US" altLang="vi-VN" sz="4267" b="1" u="sng" kern="0" dirty="0" err="1">
                <a:solidFill>
                  <a:srgbClr val="FF0000"/>
                </a:solidFill>
                <a:latin typeface="Times New Roman" panose="02020603050405020304" pitchFamily="18" charset="0"/>
                <a:cs typeface="Times New Roman" panose="02020603050405020304" pitchFamily="18" charset="0"/>
                <a:sym typeface="Arial"/>
              </a:rPr>
              <a:t>học</a:t>
            </a:r>
            <a:r>
              <a:rPr lang="en-US" altLang="vi-VN" sz="4267" b="1" u="sng" kern="0" dirty="0">
                <a:solidFill>
                  <a:srgbClr val="FF0000"/>
                </a:solidFill>
                <a:latin typeface="Times New Roman" panose="02020603050405020304" pitchFamily="18" charset="0"/>
                <a:cs typeface="Times New Roman" panose="02020603050405020304" pitchFamily="18" charset="0"/>
                <a:sym typeface="Arial"/>
              </a:rPr>
              <a:t> </a:t>
            </a:r>
            <a:r>
              <a:rPr lang="en-US" altLang="vi-VN" sz="4267" b="1" u="sng" kern="0" dirty="0" err="1">
                <a:solidFill>
                  <a:srgbClr val="FF0000"/>
                </a:solidFill>
                <a:latin typeface="Times New Roman" panose="02020603050405020304" pitchFamily="18" charset="0"/>
                <a:cs typeface="Times New Roman" panose="02020603050405020304" pitchFamily="18" charset="0"/>
                <a:sym typeface="Arial"/>
              </a:rPr>
              <a:t>kinh</a:t>
            </a:r>
            <a:r>
              <a:rPr lang="en-US" altLang="vi-VN" sz="4267" b="1" u="sng" kern="0" dirty="0">
                <a:solidFill>
                  <a:srgbClr val="FF0000"/>
                </a:solidFill>
                <a:latin typeface="Times New Roman" panose="02020603050405020304" pitchFamily="18" charset="0"/>
                <a:cs typeface="Times New Roman" panose="02020603050405020304" pitchFamily="18" charset="0"/>
                <a:sym typeface="Arial"/>
              </a:rPr>
              <a:t> </a:t>
            </a:r>
            <a:r>
              <a:rPr lang="en-US" altLang="vi-VN" sz="4267" b="1" u="sng" kern="0" dirty="0" err="1">
                <a:solidFill>
                  <a:srgbClr val="FF0000"/>
                </a:solidFill>
                <a:latin typeface="Times New Roman" panose="02020603050405020304" pitchFamily="18" charset="0"/>
                <a:cs typeface="Times New Roman" panose="02020603050405020304" pitchFamily="18" charset="0"/>
                <a:sym typeface="Arial"/>
              </a:rPr>
              <a:t>nghiệm</a:t>
            </a:r>
            <a:endParaRPr lang="en-US" altLang="vi-VN" sz="4267" b="1" kern="0" dirty="0">
              <a:solidFill>
                <a:srgbClr val="FF0000"/>
              </a:solidFill>
              <a:latin typeface="Times New Roman" panose="02020603050405020304" pitchFamily="18" charset="0"/>
              <a:cs typeface="Times New Roman" panose="02020603050405020304" pitchFamily="18" charset="0"/>
              <a:sym typeface="Arial"/>
            </a:endParaRPr>
          </a:p>
        </p:txBody>
      </p:sp>
      <p:sp>
        <p:nvSpPr>
          <p:cNvPr id="14" name="Text Box 8">
            <a:extLst>
              <a:ext uri="{FF2B5EF4-FFF2-40B4-BE49-F238E27FC236}">
                <a16:creationId xmlns:a16="http://schemas.microsoft.com/office/drawing/2014/main" id="{A7CBF504-4E85-F64A-809B-AB03EDA684E5}"/>
              </a:ext>
            </a:extLst>
          </p:cNvPr>
          <p:cNvSpPr txBox="1">
            <a:spLocks noChangeArrowheads="1"/>
          </p:cNvSpPr>
          <p:nvPr/>
        </p:nvSpPr>
        <p:spPr bwMode="auto">
          <a:xfrm>
            <a:off x="4627032" y="1176744"/>
            <a:ext cx="6299200" cy="584775"/>
          </a:xfrm>
          <a:prstGeom prst="rect">
            <a:avLst/>
          </a:prstGeom>
          <a:solidFill>
            <a:schemeClr val="bg1"/>
          </a:solidFill>
          <a:ln w="9525">
            <a:solidFill>
              <a:srgbClr val="FF0066"/>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50000"/>
              </a:spcBef>
              <a:buClr>
                <a:srgbClr val="000000"/>
              </a:buClr>
              <a:buNone/>
            </a:pPr>
            <a:r>
              <a:rPr lang="en-US" altLang="vi-VN" kern="0">
                <a:solidFill>
                  <a:srgbClr val="0000FF"/>
                </a:solidFill>
                <a:latin typeface="Times New Roman" panose="02020603050405020304" pitchFamily="18" charset="0"/>
                <a:cs typeface="Times New Roman" panose="02020603050405020304" pitchFamily="18" charset="0"/>
                <a:sym typeface="Wingdings" pitchFamily="2" charset="2"/>
              </a:rPr>
              <a:t>Muốn cách mạng vô sản thắng lợi</a:t>
            </a:r>
            <a:endParaRPr lang="en-US" altLang="vi-VN" kern="0" dirty="0">
              <a:solidFill>
                <a:srgbClr val="0000FF"/>
              </a:solidFill>
              <a:latin typeface="Times New Roman" panose="02020603050405020304" pitchFamily="18" charset="0"/>
              <a:cs typeface="Times New Roman" panose="02020603050405020304" pitchFamily="18" charset="0"/>
              <a:sym typeface="Wingdings" pitchFamily="2" charset="2"/>
            </a:endParaRPr>
          </a:p>
        </p:txBody>
      </p:sp>
      <p:sp>
        <p:nvSpPr>
          <p:cNvPr id="15" name="Text Box 9">
            <a:extLst>
              <a:ext uri="{FF2B5EF4-FFF2-40B4-BE49-F238E27FC236}">
                <a16:creationId xmlns:a16="http://schemas.microsoft.com/office/drawing/2014/main" id="{17505437-9026-3B44-A284-9386DB4C82FB}"/>
              </a:ext>
            </a:extLst>
          </p:cNvPr>
          <p:cNvSpPr txBox="1">
            <a:spLocks noChangeArrowheads="1"/>
          </p:cNvSpPr>
          <p:nvPr/>
        </p:nvSpPr>
        <p:spPr bwMode="auto">
          <a:xfrm>
            <a:off x="4627033" y="3371112"/>
            <a:ext cx="7051020" cy="584775"/>
          </a:xfrm>
          <a:prstGeom prst="rect">
            <a:avLst/>
          </a:prstGeom>
          <a:solidFill>
            <a:schemeClr val="bg1"/>
          </a:solidFill>
          <a:ln w="9525">
            <a:solidFill>
              <a:srgbClr val="FF0066"/>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50000"/>
              </a:spcBef>
              <a:buClr>
                <a:srgbClr val="000000"/>
              </a:buClr>
              <a:buNone/>
            </a:pPr>
            <a:r>
              <a:rPr lang="en-US" altLang="vi-VN" kern="0">
                <a:solidFill>
                  <a:srgbClr val="0000FF"/>
                </a:solidFill>
                <a:latin typeface="Times New Roman" panose="02020603050405020304" pitchFamily="18" charset="0"/>
                <a:cs typeface="Times New Roman" panose="02020603050405020304" pitchFamily="18" charset="0"/>
                <a:sym typeface="Wingdings" pitchFamily="2" charset="2"/>
              </a:rPr>
              <a:t>- Phải thực hiện liên minh công – nông.</a:t>
            </a:r>
            <a:endParaRPr lang="en-US" altLang="vi-VN" kern="0" dirty="0">
              <a:solidFill>
                <a:srgbClr val="0000FF"/>
              </a:solidFill>
              <a:latin typeface="Times New Roman" panose="02020603050405020304" pitchFamily="18" charset="0"/>
              <a:cs typeface="Times New Roman" panose="02020603050405020304" pitchFamily="18" charset="0"/>
              <a:sym typeface="Wingdings" pitchFamily="2" charset="2"/>
            </a:endParaRPr>
          </a:p>
        </p:txBody>
      </p:sp>
      <p:sp>
        <p:nvSpPr>
          <p:cNvPr id="16" name="Text Box 10">
            <a:extLst>
              <a:ext uri="{FF2B5EF4-FFF2-40B4-BE49-F238E27FC236}">
                <a16:creationId xmlns:a16="http://schemas.microsoft.com/office/drawing/2014/main" id="{FC157A61-1337-8047-AC90-5A8C131384E5}"/>
              </a:ext>
            </a:extLst>
          </p:cNvPr>
          <p:cNvSpPr txBox="1">
            <a:spLocks noChangeArrowheads="1"/>
          </p:cNvSpPr>
          <p:nvPr/>
        </p:nvSpPr>
        <p:spPr bwMode="auto">
          <a:xfrm>
            <a:off x="4627033" y="2042332"/>
            <a:ext cx="7347425" cy="1077218"/>
          </a:xfrm>
          <a:prstGeom prst="rect">
            <a:avLst/>
          </a:prstGeom>
          <a:solidFill>
            <a:schemeClr val="bg1"/>
          </a:solidFill>
          <a:ln w="9525">
            <a:solidFill>
              <a:srgbClr val="FF0066"/>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50000"/>
              </a:spcBef>
              <a:buClr>
                <a:srgbClr val="000000"/>
              </a:buClr>
              <a:buNone/>
            </a:pPr>
            <a:r>
              <a:rPr lang="en-US" altLang="vi-VN" kern="0">
                <a:solidFill>
                  <a:srgbClr val="0000FF"/>
                </a:solidFill>
                <a:latin typeface="Times New Roman" panose="02020603050405020304" pitchFamily="18" charset="0"/>
                <a:cs typeface="Times New Roman" panose="02020603050405020304" pitchFamily="18" charset="0"/>
                <a:sym typeface="Wingdings" pitchFamily="2" charset="2"/>
              </a:rPr>
              <a:t>- Phải có Đảng cách mạng chân chính lãnh đạo.</a:t>
            </a:r>
          </a:p>
        </p:txBody>
      </p:sp>
      <p:sp>
        <p:nvSpPr>
          <p:cNvPr id="17" name="Text Box 9">
            <a:extLst>
              <a:ext uri="{FF2B5EF4-FFF2-40B4-BE49-F238E27FC236}">
                <a16:creationId xmlns:a16="http://schemas.microsoft.com/office/drawing/2014/main" id="{28894FD5-011D-0146-8FAA-AD8FDBAECB80}"/>
              </a:ext>
            </a:extLst>
          </p:cNvPr>
          <p:cNvSpPr txBox="1">
            <a:spLocks noChangeArrowheads="1"/>
          </p:cNvSpPr>
          <p:nvPr/>
        </p:nvSpPr>
        <p:spPr bwMode="auto">
          <a:xfrm>
            <a:off x="4627032" y="4272055"/>
            <a:ext cx="6807200" cy="584775"/>
          </a:xfrm>
          <a:prstGeom prst="rect">
            <a:avLst/>
          </a:prstGeom>
          <a:solidFill>
            <a:schemeClr val="bg1"/>
          </a:solidFill>
          <a:ln w="9525">
            <a:solidFill>
              <a:srgbClr val="FF0066"/>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1219170">
              <a:spcBef>
                <a:spcPct val="50000"/>
              </a:spcBef>
              <a:buClr>
                <a:srgbClr val="000000"/>
              </a:buClr>
              <a:buNone/>
            </a:pPr>
            <a:r>
              <a:rPr lang="en-US" altLang="vi-VN" kern="0">
                <a:solidFill>
                  <a:srgbClr val="0000FF"/>
                </a:solidFill>
                <a:latin typeface="Times New Roman" panose="02020603050405020304" pitchFamily="18" charset="0"/>
                <a:cs typeface="Times New Roman" panose="02020603050405020304" pitchFamily="18" charset="0"/>
                <a:sym typeface="Arial"/>
              </a:rPr>
              <a:t>- Phải kiên quyết trấn áp kẻ thù.</a:t>
            </a:r>
          </a:p>
        </p:txBody>
      </p:sp>
      <p:sp>
        <p:nvSpPr>
          <p:cNvPr id="18" name="Google Shape;1190;p89">
            <a:extLst>
              <a:ext uri="{FF2B5EF4-FFF2-40B4-BE49-F238E27FC236}">
                <a16:creationId xmlns:a16="http://schemas.microsoft.com/office/drawing/2014/main" id="{FBA432EE-1A9C-E14D-B239-29F8B905DA1D}"/>
              </a:ext>
            </a:extLst>
          </p:cNvPr>
          <p:cNvSpPr/>
          <p:nvPr/>
        </p:nvSpPr>
        <p:spPr>
          <a:xfrm>
            <a:off x="1016454" y="4320508"/>
            <a:ext cx="2012361" cy="1784536"/>
          </a:xfrm>
          <a:custGeom>
            <a:avLst/>
            <a:gdLst/>
            <a:ahLst/>
            <a:cxnLst/>
            <a:rect l="l" t="t" r="r" b="b"/>
            <a:pathLst>
              <a:path w="201" h="221" extrusionOk="0">
                <a:moveTo>
                  <a:pt x="21" y="95"/>
                </a:moveTo>
                <a:lnTo>
                  <a:pt x="21" y="169"/>
                </a:lnTo>
                <a:lnTo>
                  <a:pt x="53" y="169"/>
                </a:lnTo>
                <a:lnTo>
                  <a:pt x="53" y="95"/>
                </a:lnTo>
                <a:lnTo>
                  <a:pt x="21" y="95"/>
                </a:lnTo>
                <a:close/>
                <a:moveTo>
                  <a:pt x="85" y="95"/>
                </a:moveTo>
                <a:lnTo>
                  <a:pt x="85" y="169"/>
                </a:lnTo>
                <a:lnTo>
                  <a:pt x="116" y="169"/>
                </a:lnTo>
                <a:lnTo>
                  <a:pt x="116" y="95"/>
                </a:lnTo>
                <a:lnTo>
                  <a:pt x="85" y="95"/>
                </a:lnTo>
                <a:close/>
                <a:moveTo>
                  <a:pt x="0" y="221"/>
                </a:moveTo>
                <a:lnTo>
                  <a:pt x="201" y="221"/>
                </a:lnTo>
                <a:lnTo>
                  <a:pt x="201" y="190"/>
                </a:lnTo>
                <a:lnTo>
                  <a:pt x="0" y="190"/>
                </a:lnTo>
                <a:lnTo>
                  <a:pt x="0" y="221"/>
                </a:lnTo>
                <a:close/>
                <a:moveTo>
                  <a:pt x="148" y="95"/>
                </a:moveTo>
                <a:lnTo>
                  <a:pt x="148" y="169"/>
                </a:lnTo>
                <a:lnTo>
                  <a:pt x="180" y="169"/>
                </a:lnTo>
                <a:lnTo>
                  <a:pt x="180" y="95"/>
                </a:lnTo>
                <a:lnTo>
                  <a:pt x="148" y="95"/>
                </a:lnTo>
                <a:close/>
                <a:moveTo>
                  <a:pt x="100" y="0"/>
                </a:moveTo>
                <a:lnTo>
                  <a:pt x="0" y="52"/>
                </a:lnTo>
                <a:lnTo>
                  <a:pt x="0" y="74"/>
                </a:lnTo>
                <a:lnTo>
                  <a:pt x="201" y="74"/>
                </a:lnTo>
                <a:lnTo>
                  <a:pt x="201" y="52"/>
                </a:lnTo>
                <a:lnTo>
                  <a:pt x="100" y="0"/>
                </a:lnTo>
                <a:close/>
              </a:path>
            </a:pathLst>
          </a:custGeom>
          <a:solidFill>
            <a:schemeClr val="accent6">
              <a:lumMod val="75000"/>
            </a:schemeClr>
          </a:solidFill>
          <a:ln>
            <a:noFill/>
          </a:ln>
        </p:spPr>
        <p:txBody>
          <a:bodyPr spcFirstLastPara="1" wrap="square" lIns="121900" tIns="60933" rIns="121900" bIns="60933" anchor="t" anchorCtr="0">
            <a:noAutofit/>
          </a:bodyPr>
          <a:lstStyle/>
          <a:p>
            <a:pPr defTabSz="1219170">
              <a:buClr>
                <a:srgbClr val="000000"/>
              </a:buClr>
            </a:pPr>
            <a:endParaRPr sz="2400" kern="0">
              <a:solidFill>
                <a:srgbClr val="EE795B"/>
              </a:solidFill>
              <a:latin typeface="Muli"/>
              <a:ea typeface="Muli"/>
              <a:cs typeface="Muli"/>
              <a:sym typeface="Muli"/>
            </a:endParaRPr>
          </a:p>
        </p:txBody>
      </p:sp>
      <p:sp>
        <p:nvSpPr>
          <p:cNvPr id="19" name="Google Shape;1109;p88">
            <a:extLst>
              <a:ext uri="{FF2B5EF4-FFF2-40B4-BE49-F238E27FC236}">
                <a16:creationId xmlns:a16="http://schemas.microsoft.com/office/drawing/2014/main" id="{216D21AC-6923-C641-9502-0F8EDD6032A9}"/>
              </a:ext>
            </a:extLst>
          </p:cNvPr>
          <p:cNvSpPr/>
          <p:nvPr/>
        </p:nvSpPr>
        <p:spPr>
          <a:xfrm flipH="1" flipV="1">
            <a:off x="6960030" y="5596557"/>
            <a:ext cx="2141205" cy="1176687"/>
          </a:xfrm>
          <a:custGeom>
            <a:avLst/>
            <a:gdLst/>
            <a:ahLst/>
            <a:cxnLst/>
            <a:rect l="l" t="t" r="r" b="b"/>
            <a:pathLst>
              <a:path w="120000" h="120000" extrusionOk="0">
                <a:moveTo>
                  <a:pt x="114589" y="0"/>
                </a:moveTo>
                <a:lnTo>
                  <a:pt x="5507" y="0"/>
                </a:lnTo>
                <a:cubicBezTo>
                  <a:pt x="2512" y="0"/>
                  <a:pt x="0" y="2952"/>
                  <a:pt x="0" y="6614"/>
                </a:cubicBezTo>
                <a:lnTo>
                  <a:pt x="0" y="19960"/>
                </a:lnTo>
                <a:cubicBezTo>
                  <a:pt x="0" y="23622"/>
                  <a:pt x="2512" y="26692"/>
                  <a:pt x="5507" y="26692"/>
                </a:cubicBezTo>
                <a:lnTo>
                  <a:pt x="10917" y="26692"/>
                </a:lnTo>
                <a:lnTo>
                  <a:pt x="10917" y="113385"/>
                </a:lnTo>
                <a:cubicBezTo>
                  <a:pt x="10917" y="117047"/>
                  <a:pt x="13429" y="120000"/>
                  <a:pt x="16425" y="120000"/>
                </a:cubicBezTo>
                <a:lnTo>
                  <a:pt x="103671" y="120000"/>
                </a:lnTo>
                <a:cubicBezTo>
                  <a:pt x="106666" y="120000"/>
                  <a:pt x="109082" y="117047"/>
                  <a:pt x="109082" y="113385"/>
                </a:cubicBezTo>
                <a:lnTo>
                  <a:pt x="109082" y="26692"/>
                </a:lnTo>
                <a:lnTo>
                  <a:pt x="114589" y="26692"/>
                </a:lnTo>
                <a:cubicBezTo>
                  <a:pt x="117584" y="26692"/>
                  <a:pt x="120000" y="23622"/>
                  <a:pt x="120000" y="19960"/>
                </a:cubicBezTo>
                <a:lnTo>
                  <a:pt x="120000" y="6614"/>
                </a:lnTo>
                <a:cubicBezTo>
                  <a:pt x="120000" y="2952"/>
                  <a:pt x="117584" y="0"/>
                  <a:pt x="114589" y="0"/>
                </a:cubicBezTo>
                <a:close/>
                <a:moveTo>
                  <a:pt x="103671" y="113385"/>
                </a:moveTo>
                <a:lnTo>
                  <a:pt x="16425" y="113385"/>
                </a:lnTo>
                <a:lnTo>
                  <a:pt x="16425" y="26692"/>
                </a:lnTo>
                <a:lnTo>
                  <a:pt x="103671" y="26692"/>
                </a:lnTo>
                <a:lnTo>
                  <a:pt x="103671" y="113385"/>
                </a:lnTo>
                <a:close/>
                <a:moveTo>
                  <a:pt x="114589" y="19960"/>
                </a:moveTo>
                <a:lnTo>
                  <a:pt x="5507" y="19960"/>
                </a:lnTo>
                <a:lnTo>
                  <a:pt x="5507" y="6614"/>
                </a:lnTo>
                <a:lnTo>
                  <a:pt x="114589" y="6614"/>
                </a:lnTo>
                <a:lnTo>
                  <a:pt x="114589" y="19960"/>
                </a:lnTo>
                <a:close/>
                <a:moveTo>
                  <a:pt x="43671" y="60000"/>
                </a:moveTo>
                <a:lnTo>
                  <a:pt x="76328" y="60000"/>
                </a:lnTo>
                <a:cubicBezTo>
                  <a:pt x="79323" y="60000"/>
                  <a:pt x="81835" y="57047"/>
                  <a:pt x="81835" y="53385"/>
                </a:cubicBezTo>
                <a:lnTo>
                  <a:pt x="81835" y="46653"/>
                </a:lnTo>
                <a:cubicBezTo>
                  <a:pt x="81835" y="42992"/>
                  <a:pt x="79323" y="40039"/>
                  <a:pt x="76328" y="40039"/>
                </a:cubicBezTo>
                <a:lnTo>
                  <a:pt x="43671" y="40039"/>
                </a:lnTo>
                <a:cubicBezTo>
                  <a:pt x="40676" y="40039"/>
                  <a:pt x="38164" y="42992"/>
                  <a:pt x="38164" y="46653"/>
                </a:cubicBezTo>
                <a:lnTo>
                  <a:pt x="38164" y="53385"/>
                </a:lnTo>
                <a:cubicBezTo>
                  <a:pt x="38164" y="57047"/>
                  <a:pt x="40676" y="60000"/>
                  <a:pt x="43671" y="60000"/>
                </a:cubicBezTo>
                <a:close/>
                <a:moveTo>
                  <a:pt x="43671" y="46653"/>
                </a:moveTo>
                <a:lnTo>
                  <a:pt x="76328" y="46653"/>
                </a:lnTo>
                <a:lnTo>
                  <a:pt x="76328" y="53385"/>
                </a:lnTo>
                <a:lnTo>
                  <a:pt x="43671" y="53385"/>
                </a:lnTo>
                <a:lnTo>
                  <a:pt x="43671" y="46653"/>
                </a:lnTo>
                <a:close/>
              </a:path>
            </a:pathLst>
          </a:custGeom>
          <a:solidFill>
            <a:schemeClr val="tx1"/>
          </a:solidFill>
          <a:ln>
            <a:noFill/>
          </a:ln>
        </p:spPr>
        <p:txBody>
          <a:bodyPr spcFirstLastPara="1" wrap="square" lIns="121900" tIns="60933" rIns="121900" bIns="60933" anchor="t"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0" name="Google Shape;1091;p88">
            <a:extLst>
              <a:ext uri="{FF2B5EF4-FFF2-40B4-BE49-F238E27FC236}">
                <a16:creationId xmlns:a16="http://schemas.microsoft.com/office/drawing/2014/main" id="{D0F1145D-3CB4-D843-89FC-155D161BF7CE}"/>
              </a:ext>
            </a:extLst>
          </p:cNvPr>
          <p:cNvSpPr/>
          <p:nvPr/>
        </p:nvSpPr>
        <p:spPr>
          <a:xfrm>
            <a:off x="9470196" y="5681223"/>
            <a:ext cx="1185117" cy="1048900"/>
          </a:xfrm>
          <a:custGeom>
            <a:avLst/>
            <a:gdLst/>
            <a:ahLst/>
            <a:cxnLst/>
            <a:rect l="l" t="t" r="r" b="b"/>
            <a:pathLst>
              <a:path w="120000" h="120000" extrusionOk="0">
                <a:moveTo>
                  <a:pt x="59951" y="0"/>
                </a:moveTo>
                <a:cubicBezTo>
                  <a:pt x="26688" y="0"/>
                  <a:pt x="0" y="26666"/>
                  <a:pt x="0" y="60000"/>
                </a:cubicBezTo>
                <a:cubicBezTo>
                  <a:pt x="0" y="93236"/>
                  <a:pt x="26688" y="120000"/>
                  <a:pt x="59951" y="120000"/>
                </a:cubicBezTo>
                <a:cubicBezTo>
                  <a:pt x="93311" y="120000"/>
                  <a:pt x="120000" y="93236"/>
                  <a:pt x="120000" y="60000"/>
                </a:cubicBezTo>
                <a:cubicBezTo>
                  <a:pt x="120000" y="26666"/>
                  <a:pt x="93311" y="0"/>
                  <a:pt x="59951" y="0"/>
                </a:cubicBezTo>
                <a:close/>
                <a:moveTo>
                  <a:pt x="59951" y="5410"/>
                </a:moveTo>
                <a:cubicBezTo>
                  <a:pt x="74165" y="5410"/>
                  <a:pt x="87026" y="10917"/>
                  <a:pt x="96599" y="19613"/>
                </a:cubicBezTo>
                <a:lnTo>
                  <a:pt x="83158" y="33236"/>
                </a:lnTo>
                <a:cubicBezTo>
                  <a:pt x="76873" y="27826"/>
                  <a:pt x="69041" y="24830"/>
                  <a:pt x="59951" y="24830"/>
                </a:cubicBezTo>
                <a:cubicBezTo>
                  <a:pt x="51248" y="24830"/>
                  <a:pt x="43029" y="28019"/>
                  <a:pt x="36841" y="33236"/>
                </a:cubicBezTo>
                <a:lnTo>
                  <a:pt x="23400" y="19613"/>
                </a:lnTo>
                <a:cubicBezTo>
                  <a:pt x="32973" y="10917"/>
                  <a:pt x="45834" y="5410"/>
                  <a:pt x="59951" y="5410"/>
                </a:cubicBezTo>
                <a:close/>
                <a:moveTo>
                  <a:pt x="90024" y="60000"/>
                </a:moveTo>
                <a:cubicBezTo>
                  <a:pt x="90024" y="76618"/>
                  <a:pt x="76680" y="89951"/>
                  <a:pt x="59951" y="89951"/>
                </a:cubicBezTo>
                <a:cubicBezTo>
                  <a:pt x="43319" y="89951"/>
                  <a:pt x="29975" y="76618"/>
                  <a:pt x="29975" y="60000"/>
                </a:cubicBezTo>
                <a:cubicBezTo>
                  <a:pt x="29975" y="43381"/>
                  <a:pt x="43319" y="29951"/>
                  <a:pt x="59951" y="29951"/>
                </a:cubicBezTo>
                <a:cubicBezTo>
                  <a:pt x="76680" y="29951"/>
                  <a:pt x="90024" y="43381"/>
                  <a:pt x="90024" y="60000"/>
                </a:cubicBezTo>
                <a:close/>
                <a:moveTo>
                  <a:pt x="5414" y="60000"/>
                </a:moveTo>
                <a:cubicBezTo>
                  <a:pt x="5414" y="45797"/>
                  <a:pt x="10829" y="32946"/>
                  <a:pt x="19629" y="23381"/>
                </a:cubicBezTo>
                <a:lnTo>
                  <a:pt x="32973" y="37101"/>
                </a:lnTo>
                <a:cubicBezTo>
                  <a:pt x="27751" y="43381"/>
                  <a:pt x="24560" y="51207"/>
                  <a:pt x="24560" y="60193"/>
                </a:cubicBezTo>
                <a:cubicBezTo>
                  <a:pt x="24560" y="68985"/>
                  <a:pt x="27751" y="77101"/>
                  <a:pt x="32973" y="83381"/>
                </a:cubicBezTo>
                <a:lnTo>
                  <a:pt x="19629" y="96811"/>
                </a:lnTo>
                <a:cubicBezTo>
                  <a:pt x="10829" y="86956"/>
                  <a:pt x="5414" y="74106"/>
                  <a:pt x="5414" y="60000"/>
                </a:cubicBezTo>
                <a:close/>
                <a:moveTo>
                  <a:pt x="59951" y="114492"/>
                </a:moveTo>
                <a:cubicBezTo>
                  <a:pt x="45834" y="114492"/>
                  <a:pt x="32973" y="109082"/>
                  <a:pt x="23400" y="100289"/>
                </a:cubicBezTo>
                <a:lnTo>
                  <a:pt x="36841" y="86666"/>
                </a:lnTo>
                <a:cubicBezTo>
                  <a:pt x="43029" y="91884"/>
                  <a:pt x="50958" y="95169"/>
                  <a:pt x="59951" y="95169"/>
                </a:cubicBezTo>
                <a:cubicBezTo>
                  <a:pt x="68751" y="95169"/>
                  <a:pt x="76873" y="91884"/>
                  <a:pt x="83158" y="86666"/>
                </a:cubicBezTo>
                <a:lnTo>
                  <a:pt x="96599" y="100289"/>
                </a:lnTo>
                <a:cubicBezTo>
                  <a:pt x="87026" y="109082"/>
                  <a:pt x="74165" y="114492"/>
                  <a:pt x="59951" y="114492"/>
                </a:cubicBezTo>
                <a:close/>
                <a:moveTo>
                  <a:pt x="100370" y="96521"/>
                </a:moveTo>
                <a:lnTo>
                  <a:pt x="87026" y="83188"/>
                </a:lnTo>
                <a:cubicBezTo>
                  <a:pt x="92151" y="76908"/>
                  <a:pt x="95439" y="68985"/>
                  <a:pt x="95439" y="60000"/>
                </a:cubicBezTo>
                <a:cubicBezTo>
                  <a:pt x="95439" y="51207"/>
                  <a:pt x="92151" y="43091"/>
                  <a:pt x="87026" y="36811"/>
                </a:cubicBezTo>
                <a:lnTo>
                  <a:pt x="100370" y="23188"/>
                </a:lnTo>
                <a:cubicBezTo>
                  <a:pt x="109073" y="32657"/>
                  <a:pt x="114585" y="45507"/>
                  <a:pt x="114585" y="59710"/>
                </a:cubicBezTo>
                <a:cubicBezTo>
                  <a:pt x="114585" y="74106"/>
                  <a:pt x="109073" y="86956"/>
                  <a:pt x="100370" y="96521"/>
                </a:cubicBezTo>
                <a:close/>
              </a:path>
            </a:pathLst>
          </a:custGeom>
          <a:solidFill>
            <a:schemeClr val="tx1"/>
          </a:solidFill>
          <a:ln>
            <a:noFill/>
          </a:ln>
        </p:spPr>
        <p:txBody>
          <a:bodyPr spcFirstLastPara="1" wrap="square" lIns="121900" tIns="60933" rIns="121900" bIns="60933" anchor="t"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1" name="Google Shape;1091;p88">
            <a:extLst>
              <a:ext uri="{FF2B5EF4-FFF2-40B4-BE49-F238E27FC236}">
                <a16:creationId xmlns:a16="http://schemas.microsoft.com/office/drawing/2014/main" id="{D53CBCD2-C899-364C-8190-F090F54208CA}"/>
              </a:ext>
            </a:extLst>
          </p:cNvPr>
          <p:cNvSpPr/>
          <p:nvPr/>
        </p:nvSpPr>
        <p:spPr>
          <a:xfrm>
            <a:off x="5355151" y="5724343"/>
            <a:ext cx="1185117" cy="1048900"/>
          </a:xfrm>
          <a:custGeom>
            <a:avLst/>
            <a:gdLst/>
            <a:ahLst/>
            <a:cxnLst/>
            <a:rect l="l" t="t" r="r" b="b"/>
            <a:pathLst>
              <a:path w="120000" h="120000" extrusionOk="0">
                <a:moveTo>
                  <a:pt x="59951" y="0"/>
                </a:moveTo>
                <a:cubicBezTo>
                  <a:pt x="26688" y="0"/>
                  <a:pt x="0" y="26666"/>
                  <a:pt x="0" y="60000"/>
                </a:cubicBezTo>
                <a:cubicBezTo>
                  <a:pt x="0" y="93236"/>
                  <a:pt x="26688" y="120000"/>
                  <a:pt x="59951" y="120000"/>
                </a:cubicBezTo>
                <a:cubicBezTo>
                  <a:pt x="93311" y="120000"/>
                  <a:pt x="120000" y="93236"/>
                  <a:pt x="120000" y="60000"/>
                </a:cubicBezTo>
                <a:cubicBezTo>
                  <a:pt x="120000" y="26666"/>
                  <a:pt x="93311" y="0"/>
                  <a:pt x="59951" y="0"/>
                </a:cubicBezTo>
                <a:close/>
                <a:moveTo>
                  <a:pt x="59951" y="5410"/>
                </a:moveTo>
                <a:cubicBezTo>
                  <a:pt x="74165" y="5410"/>
                  <a:pt x="87026" y="10917"/>
                  <a:pt x="96599" y="19613"/>
                </a:cubicBezTo>
                <a:lnTo>
                  <a:pt x="83158" y="33236"/>
                </a:lnTo>
                <a:cubicBezTo>
                  <a:pt x="76873" y="27826"/>
                  <a:pt x="69041" y="24830"/>
                  <a:pt x="59951" y="24830"/>
                </a:cubicBezTo>
                <a:cubicBezTo>
                  <a:pt x="51248" y="24830"/>
                  <a:pt x="43029" y="28019"/>
                  <a:pt x="36841" y="33236"/>
                </a:cubicBezTo>
                <a:lnTo>
                  <a:pt x="23400" y="19613"/>
                </a:lnTo>
                <a:cubicBezTo>
                  <a:pt x="32973" y="10917"/>
                  <a:pt x="45834" y="5410"/>
                  <a:pt x="59951" y="5410"/>
                </a:cubicBezTo>
                <a:close/>
                <a:moveTo>
                  <a:pt x="90024" y="60000"/>
                </a:moveTo>
                <a:cubicBezTo>
                  <a:pt x="90024" y="76618"/>
                  <a:pt x="76680" y="89951"/>
                  <a:pt x="59951" y="89951"/>
                </a:cubicBezTo>
                <a:cubicBezTo>
                  <a:pt x="43319" y="89951"/>
                  <a:pt x="29975" y="76618"/>
                  <a:pt x="29975" y="60000"/>
                </a:cubicBezTo>
                <a:cubicBezTo>
                  <a:pt x="29975" y="43381"/>
                  <a:pt x="43319" y="29951"/>
                  <a:pt x="59951" y="29951"/>
                </a:cubicBezTo>
                <a:cubicBezTo>
                  <a:pt x="76680" y="29951"/>
                  <a:pt x="90024" y="43381"/>
                  <a:pt x="90024" y="60000"/>
                </a:cubicBezTo>
                <a:close/>
                <a:moveTo>
                  <a:pt x="5414" y="60000"/>
                </a:moveTo>
                <a:cubicBezTo>
                  <a:pt x="5414" y="45797"/>
                  <a:pt x="10829" y="32946"/>
                  <a:pt x="19629" y="23381"/>
                </a:cubicBezTo>
                <a:lnTo>
                  <a:pt x="32973" y="37101"/>
                </a:lnTo>
                <a:cubicBezTo>
                  <a:pt x="27751" y="43381"/>
                  <a:pt x="24560" y="51207"/>
                  <a:pt x="24560" y="60193"/>
                </a:cubicBezTo>
                <a:cubicBezTo>
                  <a:pt x="24560" y="68985"/>
                  <a:pt x="27751" y="77101"/>
                  <a:pt x="32973" y="83381"/>
                </a:cubicBezTo>
                <a:lnTo>
                  <a:pt x="19629" y="96811"/>
                </a:lnTo>
                <a:cubicBezTo>
                  <a:pt x="10829" y="86956"/>
                  <a:pt x="5414" y="74106"/>
                  <a:pt x="5414" y="60000"/>
                </a:cubicBezTo>
                <a:close/>
                <a:moveTo>
                  <a:pt x="59951" y="114492"/>
                </a:moveTo>
                <a:cubicBezTo>
                  <a:pt x="45834" y="114492"/>
                  <a:pt x="32973" y="109082"/>
                  <a:pt x="23400" y="100289"/>
                </a:cubicBezTo>
                <a:lnTo>
                  <a:pt x="36841" y="86666"/>
                </a:lnTo>
                <a:cubicBezTo>
                  <a:pt x="43029" y="91884"/>
                  <a:pt x="50958" y="95169"/>
                  <a:pt x="59951" y="95169"/>
                </a:cubicBezTo>
                <a:cubicBezTo>
                  <a:pt x="68751" y="95169"/>
                  <a:pt x="76873" y="91884"/>
                  <a:pt x="83158" y="86666"/>
                </a:cubicBezTo>
                <a:lnTo>
                  <a:pt x="96599" y="100289"/>
                </a:lnTo>
                <a:cubicBezTo>
                  <a:pt x="87026" y="109082"/>
                  <a:pt x="74165" y="114492"/>
                  <a:pt x="59951" y="114492"/>
                </a:cubicBezTo>
                <a:close/>
                <a:moveTo>
                  <a:pt x="100370" y="96521"/>
                </a:moveTo>
                <a:lnTo>
                  <a:pt x="87026" y="83188"/>
                </a:lnTo>
                <a:cubicBezTo>
                  <a:pt x="92151" y="76908"/>
                  <a:pt x="95439" y="68985"/>
                  <a:pt x="95439" y="60000"/>
                </a:cubicBezTo>
                <a:cubicBezTo>
                  <a:pt x="95439" y="51207"/>
                  <a:pt x="92151" y="43091"/>
                  <a:pt x="87026" y="36811"/>
                </a:cubicBezTo>
                <a:lnTo>
                  <a:pt x="100370" y="23188"/>
                </a:lnTo>
                <a:cubicBezTo>
                  <a:pt x="109073" y="32657"/>
                  <a:pt x="114585" y="45507"/>
                  <a:pt x="114585" y="59710"/>
                </a:cubicBezTo>
                <a:cubicBezTo>
                  <a:pt x="114585" y="74106"/>
                  <a:pt x="109073" y="86956"/>
                  <a:pt x="100370" y="96521"/>
                </a:cubicBezTo>
                <a:close/>
              </a:path>
            </a:pathLst>
          </a:custGeom>
          <a:solidFill>
            <a:schemeClr val="tx1"/>
          </a:solidFill>
          <a:ln>
            <a:noFill/>
          </a:ln>
        </p:spPr>
        <p:txBody>
          <a:bodyPr spcFirstLastPara="1" wrap="square" lIns="121900" tIns="60933" rIns="121900" bIns="60933" anchor="t" anchorCtr="0">
            <a:noAutofit/>
          </a:bodyPr>
          <a:lstStyle/>
          <a:p>
            <a:pPr defTabSz="1219170">
              <a:buClr>
                <a:srgbClr val="000000"/>
              </a:buClr>
            </a:pPr>
            <a:endParaRPr sz="2400" kern="0">
              <a:solidFill>
                <a:srgbClr val="000000"/>
              </a:solidFill>
              <a:latin typeface="Calibri"/>
              <a:ea typeface="Calibri"/>
              <a:cs typeface="Calibri"/>
              <a:sym typeface="Calibri"/>
            </a:endParaRPr>
          </a:p>
        </p:txBody>
      </p:sp>
      <p:sp>
        <p:nvSpPr>
          <p:cNvPr id="2" name="TextBox 1">
            <a:extLst>
              <a:ext uri="{FF2B5EF4-FFF2-40B4-BE49-F238E27FC236}">
                <a16:creationId xmlns:a16="http://schemas.microsoft.com/office/drawing/2014/main" id="{7E6DC78C-360F-4B41-A2FB-6A1C853369E4}"/>
              </a:ext>
            </a:extLst>
          </p:cNvPr>
          <p:cNvSpPr txBox="1"/>
          <p:nvPr/>
        </p:nvSpPr>
        <p:spPr>
          <a:xfrm>
            <a:off x="10363201" y="5791200"/>
            <a:ext cx="184731" cy="379656"/>
          </a:xfrm>
          <a:prstGeom prst="rect">
            <a:avLst/>
          </a:prstGeom>
          <a:noFill/>
        </p:spPr>
        <p:txBody>
          <a:bodyPr wrap="none" rtlCol="0">
            <a:spAutoFit/>
          </a:bodyPr>
          <a:lstStyle/>
          <a:p>
            <a:pPr defTabSz="1219170">
              <a:buClr>
                <a:srgbClr val="000000"/>
              </a:buClr>
            </a:pPr>
            <a:endParaRPr lang="en-VN" sz="1867" kern="0" dirty="0">
              <a:solidFill>
                <a:srgbClr val="000000"/>
              </a:solidFill>
              <a:latin typeface="Arial"/>
              <a:cs typeface="Arial"/>
              <a:sym typeface="Arial"/>
            </a:endParaRPr>
          </a:p>
        </p:txBody>
      </p:sp>
      <p:sp>
        <p:nvSpPr>
          <p:cNvPr id="22" name="!!b">
            <a:extLst>
              <a:ext uri="{FF2B5EF4-FFF2-40B4-BE49-F238E27FC236}">
                <a16:creationId xmlns:a16="http://schemas.microsoft.com/office/drawing/2014/main" id="{5D5AC122-79E2-AC42-BF12-B393353374D5}"/>
              </a:ext>
            </a:extLst>
          </p:cNvPr>
          <p:cNvSpPr/>
          <p:nvPr/>
        </p:nvSpPr>
        <p:spPr>
          <a:xfrm>
            <a:off x="336059" y="976215"/>
            <a:ext cx="1061419" cy="1354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VN" sz="1867" kern="0">
              <a:solidFill>
                <a:srgbClr val="FFFFFF"/>
              </a:solidFill>
              <a:latin typeface="Arial"/>
              <a:sym typeface="Arial"/>
            </a:endParaRPr>
          </a:p>
        </p:txBody>
      </p:sp>
      <p:pic>
        <p:nvPicPr>
          <p:cNvPr id="3" name="Hình ảnh 2">
            <a:extLst>
              <a:ext uri="{FF2B5EF4-FFF2-40B4-BE49-F238E27FC236}">
                <a16:creationId xmlns:a16="http://schemas.microsoft.com/office/drawing/2014/main" id="{9B409D57-7F48-4F60-B073-7FAF3DB2FE83}"/>
              </a:ext>
            </a:extLst>
          </p:cNvPr>
          <p:cNvPicPr>
            <a:picLocks noChangeAspect="1"/>
          </p:cNvPicPr>
          <p:nvPr/>
        </p:nvPicPr>
        <p:blipFill>
          <a:blip r:embed="rId3"/>
          <a:stretch>
            <a:fillRect/>
          </a:stretch>
        </p:blipFill>
        <p:spPr>
          <a:xfrm>
            <a:off x="10016529" y="10240"/>
            <a:ext cx="1219305" cy="1219305"/>
          </a:xfrm>
          <a:prstGeom prst="rect">
            <a:avLst/>
          </a:prstGeom>
        </p:spPr>
      </p:pic>
    </p:spTree>
    <p:extLst>
      <p:ext uri="{BB962C8B-B14F-4D97-AF65-F5344CB8AC3E}">
        <p14:creationId xmlns:p14="http://schemas.microsoft.com/office/powerpoint/2010/main" val="4248038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14:presetBounceEnd="50000">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14:bounceEnd="50000">
                                          <p:cBhvr additive="base">
                                            <p:cTn id="7" dur="500" fill="hold"/>
                                            <p:tgtEl>
                                              <p:spTgt spid="101"/>
                                            </p:tgtEl>
                                            <p:attrNameLst>
                                              <p:attrName>ppt_x</p:attrName>
                                            </p:attrNameLst>
                                          </p:cBhvr>
                                          <p:tavLst>
                                            <p:tav tm="0">
                                              <p:val>
                                                <p:strVal val="1+#ppt_w/2"/>
                                              </p:val>
                                            </p:tav>
                                            <p:tav tm="100000">
                                              <p:val>
                                                <p:strVal val="#ppt_x"/>
                                              </p:val>
                                            </p:tav>
                                          </p:tavLst>
                                        </p:anim>
                                        <p:anim calcmode="lin" valueType="num" p14:bounceEnd="50000">
                                          <p:cBhvr additive="base">
                                            <p:cTn id="8" dur="500" fill="hold"/>
                                            <p:tgtEl>
                                              <p:spTgt spid="10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14:presetBounceEnd="5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0000">
                                          <p:cBhvr additive="base">
                                            <p:cTn id="11" dur="500" fill="hold"/>
                                            <p:tgtEl>
                                              <p:spTgt spid="5"/>
                                            </p:tgtEl>
                                            <p:attrNameLst>
                                              <p:attrName>ppt_x</p:attrName>
                                            </p:attrNameLst>
                                          </p:cBhvr>
                                          <p:tavLst>
                                            <p:tav tm="0">
                                              <p:val>
                                                <p:strVal val="1+#ppt_w/2"/>
                                              </p:val>
                                            </p:tav>
                                            <p:tav tm="100000">
                                              <p:val>
                                                <p:strVal val="#ppt_x"/>
                                              </p:val>
                                            </p:tav>
                                          </p:tavLst>
                                        </p:anim>
                                        <p:anim calcmode="lin" valueType="num" p14:bounceEnd="50000">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14:presetBounceEnd="50000">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14:bounceEnd="50000">
                                          <p:cBhvr additive="base">
                                            <p:cTn id="15" dur="500" fill="hold"/>
                                            <p:tgtEl>
                                              <p:spTgt spid="18"/>
                                            </p:tgtEl>
                                            <p:attrNameLst>
                                              <p:attrName>ppt_x</p:attrName>
                                            </p:attrNameLst>
                                          </p:cBhvr>
                                          <p:tavLst>
                                            <p:tav tm="0">
                                              <p:val>
                                                <p:strVal val="1+#ppt_w/2"/>
                                              </p:val>
                                            </p:tav>
                                            <p:tav tm="100000">
                                              <p:val>
                                                <p:strVal val="#ppt_x"/>
                                              </p:val>
                                            </p:tav>
                                          </p:tavLst>
                                        </p:anim>
                                        <p:anim calcmode="lin" valueType="num" p14:bounceEnd="50000">
                                          <p:cBhvr additive="base">
                                            <p:cTn id="1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par>
                              <p:cTn id="51" fill="hold">
                                <p:stCondLst>
                                  <p:cond delay="1500"/>
                                </p:stCondLst>
                                <p:childTnLst>
                                  <p:par>
                                    <p:cTn id="52" presetID="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animBg="1"/>
          <p:bldP spid="15" grpId="0" animBg="1"/>
          <p:bldP spid="16" grpId="0" animBg="1"/>
          <p:bldP spid="17" grpId="0" animBg="1"/>
          <p:bldP spid="18" grpId="0" animBg="1"/>
          <p:bldP spid="19" grpId="0" animBg="1"/>
          <p:bldP spid="20" grpId="0" animBg="1"/>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1+#ppt_w/2"/>
                                              </p:val>
                                            </p:tav>
                                            <p:tav tm="100000">
                                              <p:val>
                                                <p:strVal val="#ppt_x"/>
                                              </p:val>
                                            </p:tav>
                                          </p:tavLst>
                                        </p:anim>
                                        <p:anim calcmode="lin" valueType="num">
                                          <p:cBhvr additive="base">
                                            <p:cTn id="8" dur="500" fill="hold"/>
                                            <p:tgtEl>
                                              <p:spTgt spid="10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par>
                              <p:cTn id="51" fill="hold">
                                <p:stCondLst>
                                  <p:cond delay="1500"/>
                                </p:stCondLst>
                                <p:childTnLst>
                                  <p:par>
                                    <p:cTn id="52" presetID="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animBg="1"/>
          <p:bldP spid="15" grpId="0" animBg="1"/>
          <p:bldP spid="16" grpId="0" animBg="1"/>
          <p:bldP spid="17" grpId="0" animBg="1"/>
          <p:bldP spid="18" grpId="0" animBg="1"/>
          <p:bldP spid="19" grpId="0" animBg="1"/>
          <p:bldP spid="20" grpId="0" animBg="1"/>
          <p:bldP spid="21"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FD05B84-56AC-42D0-85DA-5307E52ACF83}"/>
              </a:ext>
            </a:extLst>
          </p:cNvPr>
          <p:cNvSpPr>
            <a:spLocks noGrp="1"/>
          </p:cNvSpPr>
          <p:nvPr>
            <p:ph type="title"/>
          </p:nvPr>
        </p:nvSpPr>
        <p:spPr>
          <a:xfrm>
            <a:off x="492272" y="1703448"/>
            <a:ext cx="2267600" cy="2719688"/>
          </a:xfrm>
        </p:spPr>
        <p:txBody>
          <a:bodyPr/>
          <a:lstStyle/>
          <a:p>
            <a:r>
              <a:rPr lang="en-US">
                <a:solidFill>
                  <a:schemeClr val="bg1"/>
                </a:solidFill>
              </a:rPr>
              <a:t>Lập bảng niên biểu những sự kiện cơ bản của công xã Pari</a:t>
            </a:r>
          </a:p>
        </p:txBody>
      </p:sp>
      <p:sp>
        <p:nvSpPr>
          <p:cNvPr id="3" name="Chỗ dành sẵn cho Văn bản 2">
            <a:extLst>
              <a:ext uri="{FF2B5EF4-FFF2-40B4-BE49-F238E27FC236}">
                <a16:creationId xmlns:a16="http://schemas.microsoft.com/office/drawing/2014/main" id="{EADFF3C9-239B-41EF-9E8C-16565C7A16DB}"/>
              </a:ext>
            </a:extLst>
          </p:cNvPr>
          <p:cNvSpPr>
            <a:spLocks noGrp="1"/>
          </p:cNvSpPr>
          <p:nvPr>
            <p:ph type="body" idx="1"/>
          </p:nvPr>
        </p:nvSpPr>
        <p:spPr/>
        <p:txBody>
          <a:bodyPr/>
          <a:lstStyle/>
          <a:p>
            <a:endParaRPr lang="en-US"/>
          </a:p>
        </p:txBody>
      </p:sp>
      <p:sp>
        <p:nvSpPr>
          <p:cNvPr id="4" name="Chỗ dành sẵn cho Số hiệu Bản chiếu 3">
            <a:extLst>
              <a:ext uri="{FF2B5EF4-FFF2-40B4-BE49-F238E27FC236}">
                <a16:creationId xmlns:a16="http://schemas.microsoft.com/office/drawing/2014/main" id="{7E7D48E7-7880-4A16-BC0F-7BF21A9DDC39}"/>
              </a:ext>
            </a:extLst>
          </p:cNvPr>
          <p:cNvSpPr>
            <a:spLocks noGrp="1"/>
          </p:cNvSpPr>
          <p:nvPr>
            <p:ph type="sldNum" idx="12"/>
          </p:nvPr>
        </p:nvSpPr>
        <p:spPr/>
        <p:txBody>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6</a:t>
            </a:fld>
            <a:endParaRPr lang="en" kern="0">
              <a:solidFill>
                <a:srgbClr val="595959"/>
              </a:solidFill>
              <a:latin typeface="Arial"/>
              <a:cs typeface="Arial"/>
              <a:sym typeface="Arial"/>
            </a:endParaRPr>
          </a:p>
        </p:txBody>
      </p:sp>
      <p:graphicFrame>
        <p:nvGraphicFramePr>
          <p:cNvPr id="5" name="Bảng 5">
            <a:extLst>
              <a:ext uri="{FF2B5EF4-FFF2-40B4-BE49-F238E27FC236}">
                <a16:creationId xmlns:a16="http://schemas.microsoft.com/office/drawing/2014/main" id="{8DC10E85-2777-4CA3-83DC-99A17FAB480B}"/>
              </a:ext>
            </a:extLst>
          </p:cNvPr>
          <p:cNvGraphicFramePr>
            <a:graphicFrameLocks noGrp="1"/>
          </p:cNvGraphicFramePr>
          <p:nvPr>
            <p:extLst>
              <p:ext uri="{D42A27DB-BD31-4B8C-83A1-F6EECF244321}">
                <p14:modId xmlns:p14="http://schemas.microsoft.com/office/powerpoint/2010/main" val="2364916272"/>
              </p:ext>
            </p:extLst>
          </p:nvPr>
        </p:nvGraphicFramePr>
        <p:xfrm>
          <a:off x="3646845" y="139838"/>
          <a:ext cx="8334139" cy="6578328"/>
        </p:xfrm>
        <a:graphic>
          <a:graphicData uri="http://schemas.openxmlformats.org/drawingml/2006/table">
            <a:tbl>
              <a:tblPr firstRow="1" bandRow="1">
                <a:tableStyleId>{284E427A-3D55-4303-BF80-6455036E1DE7}</a:tableStyleId>
              </a:tblPr>
              <a:tblGrid>
                <a:gridCol w="4125555">
                  <a:extLst>
                    <a:ext uri="{9D8B030D-6E8A-4147-A177-3AD203B41FA5}">
                      <a16:colId xmlns:a16="http://schemas.microsoft.com/office/drawing/2014/main" val="2524684250"/>
                    </a:ext>
                  </a:extLst>
                </a:gridCol>
                <a:gridCol w="4208584">
                  <a:extLst>
                    <a:ext uri="{9D8B030D-6E8A-4147-A177-3AD203B41FA5}">
                      <a16:colId xmlns:a16="http://schemas.microsoft.com/office/drawing/2014/main" val="183490207"/>
                    </a:ext>
                  </a:extLst>
                </a:gridCol>
              </a:tblGrid>
              <a:tr h="822291">
                <a:tc>
                  <a:txBody>
                    <a:bodyPr/>
                    <a:lstStyle/>
                    <a:p>
                      <a:pPr algn="l"/>
                      <a:r>
                        <a:rPr lang="en-US" sz="2100" b="1"/>
                        <a:t>Niên đại</a:t>
                      </a:r>
                    </a:p>
                  </a:txBody>
                  <a:tcPr marL="121920" marR="121920" marT="60960" marB="60960"/>
                </a:tc>
                <a:tc>
                  <a:txBody>
                    <a:bodyPr/>
                    <a:lstStyle/>
                    <a:p>
                      <a:pPr algn="l"/>
                      <a:r>
                        <a:rPr lang="en-US" sz="2100" b="1"/>
                        <a:t>Sự kiện</a:t>
                      </a:r>
                    </a:p>
                  </a:txBody>
                  <a:tcPr marL="121920" marR="121920" marT="60960" marB="60960"/>
                </a:tc>
                <a:extLst>
                  <a:ext uri="{0D108BD9-81ED-4DB2-BD59-A6C34878D82A}">
                    <a16:rowId xmlns:a16="http://schemas.microsoft.com/office/drawing/2014/main" val="1274208564"/>
                  </a:ext>
                </a:extLst>
              </a:tr>
              <a:tr h="822291">
                <a:tc>
                  <a:txBody>
                    <a:bodyPr/>
                    <a:lstStyle/>
                    <a:p>
                      <a:pPr algn="l"/>
                      <a:r>
                        <a:rPr lang="en-US" sz="2100" b="1" i="0" u="none" strike="noStrike" cap="none">
                          <a:solidFill>
                            <a:schemeClr val="dk1"/>
                          </a:solidFill>
                          <a:effectLst/>
                          <a:latin typeface="+mn-lt"/>
                          <a:ea typeface="+mn-ea"/>
                          <a:cs typeface="+mn-cs"/>
                          <a:sym typeface="Arial"/>
                        </a:rPr>
                        <a:t>19/7/1870</a:t>
                      </a:r>
                      <a:endParaRPr lang="en-US" sz="2100" b="1"/>
                    </a:p>
                  </a:txBody>
                  <a:tcPr marL="121920" marR="121920" marT="60960" marB="60960"/>
                </a:tc>
                <a:tc>
                  <a:txBody>
                    <a:bodyPr/>
                    <a:lstStyle/>
                    <a:p>
                      <a:pPr algn="l"/>
                      <a:endParaRPr lang="en-US" sz="2100" b="1"/>
                    </a:p>
                  </a:txBody>
                  <a:tcPr marL="121920" marR="121920" marT="60960" marB="60960"/>
                </a:tc>
                <a:extLst>
                  <a:ext uri="{0D108BD9-81ED-4DB2-BD59-A6C34878D82A}">
                    <a16:rowId xmlns:a16="http://schemas.microsoft.com/office/drawing/2014/main" val="3323888149"/>
                  </a:ext>
                </a:extLst>
              </a:tr>
              <a:tr h="822291">
                <a:tc>
                  <a:txBody>
                    <a:bodyPr/>
                    <a:lstStyle/>
                    <a:p>
                      <a:pPr algn="l"/>
                      <a:r>
                        <a:rPr lang="en-US" sz="2100" b="1" i="0" u="none" strike="noStrike" cap="none">
                          <a:solidFill>
                            <a:schemeClr val="dk1"/>
                          </a:solidFill>
                          <a:effectLst/>
                          <a:latin typeface="+mn-lt"/>
                          <a:ea typeface="+mn-ea"/>
                          <a:cs typeface="+mn-cs"/>
                          <a:sym typeface="Arial"/>
                        </a:rPr>
                        <a:t>02/9/1870</a:t>
                      </a:r>
                      <a:endParaRPr lang="en-US" sz="2100" b="1"/>
                    </a:p>
                  </a:txBody>
                  <a:tcPr marL="121920" marR="121920" marT="60960" marB="60960"/>
                </a:tc>
                <a:tc>
                  <a:txBody>
                    <a:bodyPr/>
                    <a:lstStyle/>
                    <a:p>
                      <a:pPr algn="l"/>
                      <a:endParaRPr lang="en-US" sz="2100" b="1"/>
                    </a:p>
                  </a:txBody>
                  <a:tcPr marL="121920" marR="121920" marT="60960" marB="60960"/>
                </a:tc>
                <a:extLst>
                  <a:ext uri="{0D108BD9-81ED-4DB2-BD59-A6C34878D82A}">
                    <a16:rowId xmlns:a16="http://schemas.microsoft.com/office/drawing/2014/main" val="1106698365"/>
                  </a:ext>
                </a:extLst>
              </a:tr>
              <a:tr h="822291">
                <a:tc>
                  <a:txBody>
                    <a:bodyPr/>
                    <a:lstStyle/>
                    <a:p>
                      <a:pPr algn="l"/>
                      <a:r>
                        <a:rPr lang="en-US" sz="2100" b="1" i="0" u="none" strike="noStrike" cap="none">
                          <a:solidFill>
                            <a:schemeClr val="dk1"/>
                          </a:solidFill>
                          <a:effectLst/>
                          <a:latin typeface="+mn-lt"/>
                          <a:ea typeface="+mn-ea"/>
                          <a:cs typeface="+mn-cs"/>
                          <a:sym typeface="Arial"/>
                        </a:rPr>
                        <a:t>04/9/1870</a:t>
                      </a:r>
                      <a:endParaRPr lang="en-US" sz="2100" b="1"/>
                    </a:p>
                  </a:txBody>
                  <a:tcPr marL="121920" marR="121920" marT="60960" marB="60960"/>
                </a:tc>
                <a:tc>
                  <a:txBody>
                    <a:bodyPr/>
                    <a:lstStyle/>
                    <a:p>
                      <a:pPr algn="l"/>
                      <a:endParaRPr lang="en-US" sz="2100" b="1"/>
                    </a:p>
                  </a:txBody>
                  <a:tcPr marL="121920" marR="121920" marT="60960" marB="60960"/>
                </a:tc>
                <a:extLst>
                  <a:ext uri="{0D108BD9-81ED-4DB2-BD59-A6C34878D82A}">
                    <a16:rowId xmlns:a16="http://schemas.microsoft.com/office/drawing/2014/main" val="807888934"/>
                  </a:ext>
                </a:extLst>
              </a:tr>
              <a:tr h="822291">
                <a:tc>
                  <a:txBody>
                    <a:bodyPr/>
                    <a:lstStyle/>
                    <a:p>
                      <a:pPr algn="l"/>
                      <a:r>
                        <a:rPr lang="en-US" sz="2100" b="1" i="0" u="none" strike="noStrike" cap="none">
                          <a:solidFill>
                            <a:schemeClr val="dk1"/>
                          </a:solidFill>
                          <a:effectLst/>
                          <a:latin typeface="+mn-lt"/>
                          <a:ea typeface="+mn-ea"/>
                          <a:cs typeface="+mn-cs"/>
                          <a:sym typeface="Arial"/>
                        </a:rPr>
                        <a:t>18/3/1871</a:t>
                      </a:r>
                      <a:endParaRPr lang="en-US" sz="2100" b="1"/>
                    </a:p>
                  </a:txBody>
                  <a:tcPr marL="121920" marR="121920" marT="60960" marB="60960"/>
                </a:tc>
                <a:tc>
                  <a:txBody>
                    <a:bodyPr/>
                    <a:lstStyle/>
                    <a:p>
                      <a:pPr algn="l"/>
                      <a:endParaRPr lang="en-US" sz="2100" b="1"/>
                    </a:p>
                  </a:txBody>
                  <a:tcPr marL="121920" marR="121920" marT="60960" marB="60960"/>
                </a:tc>
                <a:extLst>
                  <a:ext uri="{0D108BD9-81ED-4DB2-BD59-A6C34878D82A}">
                    <a16:rowId xmlns:a16="http://schemas.microsoft.com/office/drawing/2014/main" val="3774749570"/>
                  </a:ext>
                </a:extLst>
              </a:tr>
              <a:tr h="822291">
                <a:tc>
                  <a:txBody>
                    <a:bodyPr/>
                    <a:lstStyle/>
                    <a:p>
                      <a:pPr algn="l"/>
                      <a:r>
                        <a:rPr lang="en-US" sz="2100" b="1" i="0" u="none" strike="noStrike" cap="none">
                          <a:solidFill>
                            <a:schemeClr val="dk1"/>
                          </a:solidFill>
                          <a:effectLst/>
                          <a:latin typeface="+mn-lt"/>
                          <a:ea typeface="+mn-ea"/>
                          <a:cs typeface="+mn-cs"/>
                          <a:sym typeface="Arial"/>
                        </a:rPr>
                        <a:t>26/3/1871</a:t>
                      </a:r>
                      <a:endParaRPr lang="en-US" sz="2100" b="1"/>
                    </a:p>
                  </a:txBody>
                  <a:tcPr marL="121920" marR="121920" marT="60960" marB="60960"/>
                </a:tc>
                <a:tc>
                  <a:txBody>
                    <a:bodyPr/>
                    <a:lstStyle/>
                    <a:p>
                      <a:pPr algn="l"/>
                      <a:endParaRPr lang="en-US" sz="2100" b="1"/>
                    </a:p>
                  </a:txBody>
                  <a:tcPr marL="121920" marR="121920" marT="60960" marB="60960"/>
                </a:tc>
                <a:extLst>
                  <a:ext uri="{0D108BD9-81ED-4DB2-BD59-A6C34878D82A}">
                    <a16:rowId xmlns:a16="http://schemas.microsoft.com/office/drawing/2014/main" val="2034876653"/>
                  </a:ext>
                </a:extLst>
              </a:tr>
              <a:tr h="822291">
                <a:tc>
                  <a:txBody>
                    <a:bodyPr/>
                    <a:lstStyle/>
                    <a:p>
                      <a:pPr algn="l"/>
                      <a:r>
                        <a:rPr lang="en-US" sz="2100" b="1" i="0" u="none" strike="noStrike" cap="none">
                          <a:solidFill>
                            <a:schemeClr val="dk1"/>
                          </a:solidFill>
                          <a:effectLst/>
                          <a:latin typeface="+mn-lt"/>
                          <a:ea typeface="+mn-ea"/>
                          <a:cs typeface="+mn-cs"/>
                          <a:sym typeface="Arial"/>
                        </a:rPr>
                        <a:t>28/3/1871</a:t>
                      </a:r>
                      <a:endParaRPr lang="en-US" sz="2100" b="1"/>
                    </a:p>
                  </a:txBody>
                  <a:tcPr marL="121920" marR="121920" marT="60960" marB="60960"/>
                </a:tc>
                <a:tc>
                  <a:txBody>
                    <a:bodyPr/>
                    <a:lstStyle/>
                    <a:p>
                      <a:pPr algn="l"/>
                      <a:endParaRPr lang="en-US" sz="2100" b="1"/>
                    </a:p>
                  </a:txBody>
                  <a:tcPr marL="121920" marR="121920" marT="60960" marB="60960"/>
                </a:tc>
                <a:extLst>
                  <a:ext uri="{0D108BD9-81ED-4DB2-BD59-A6C34878D82A}">
                    <a16:rowId xmlns:a16="http://schemas.microsoft.com/office/drawing/2014/main" val="108203148"/>
                  </a:ext>
                </a:extLst>
              </a:tr>
              <a:tr h="822291">
                <a:tc>
                  <a:txBody>
                    <a:bodyPr/>
                    <a:lstStyle/>
                    <a:p>
                      <a:pPr algn="l"/>
                      <a:r>
                        <a:rPr lang="en-US" sz="2100" b="1" i="0" u="none" strike="noStrike" cap="none">
                          <a:solidFill>
                            <a:schemeClr val="dk1"/>
                          </a:solidFill>
                          <a:effectLst/>
                          <a:latin typeface="+mn-lt"/>
                          <a:ea typeface="+mn-ea"/>
                          <a:cs typeface="+mn-cs"/>
                          <a:sym typeface="Arial"/>
                        </a:rPr>
                        <a:t>20/5 đến 28/5/1871</a:t>
                      </a:r>
                      <a:endParaRPr lang="en-US" sz="2100" b="1"/>
                    </a:p>
                  </a:txBody>
                  <a:tcPr marL="121920" marR="121920" marT="60960" marB="60960"/>
                </a:tc>
                <a:tc>
                  <a:txBody>
                    <a:bodyPr/>
                    <a:lstStyle/>
                    <a:p>
                      <a:pPr algn="l"/>
                      <a:endParaRPr lang="en-US" sz="2100" b="1"/>
                    </a:p>
                  </a:txBody>
                  <a:tcPr marL="121920" marR="121920" marT="60960" marB="60960"/>
                </a:tc>
                <a:extLst>
                  <a:ext uri="{0D108BD9-81ED-4DB2-BD59-A6C34878D82A}">
                    <a16:rowId xmlns:a16="http://schemas.microsoft.com/office/drawing/2014/main" val="3219796015"/>
                  </a:ext>
                </a:extLst>
              </a:tr>
            </a:tbl>
          </a:graphicData>
        </a:graphic>
      </p:graphicFrame>
      <p:sp>
        <p:nvSpPr>
          <p:cNvPr id="7" name="Hộp Văn bản 6">
            <a:extLst>
              <a:ext uri="{FF2B5EF4-FFF2-40B4-BE49-F238E27FC236}">
                <a16:creationId xmlns:a16="http://schemas.microsoft.com/office/drawing/2014/main" id="{58E1E016-3311-48A5-88CD-F080FA0F7B4B}"/>
              </a:ext>
            </a:extLst>
          </p:cNvPr>
          <p:cNvSpPr txBox="1"/>
          <p:nvPr/>
        </p:nvSpPr>
        <p:spPr>
          <a:xfrm>
            <a:off x="7709353" y="1137876"/>
            <a:ext cx="4437639" cy="420564"/>
          </a:xfrm>
          <a:prstGeom prst="rect">
            <a:avLst/>
          </a:prstGeom>
          <a:noFill/>
        </p:spPr>
        <p:txBody>
          <a:bodyPr wrap="square" rtlCol="0">
            <a:spAutoFit/>
          </a:bodyPr>
          <a:lstStyle/>
          <a:p>
            <a:pPr defTabSz="1219170">
              <a:buClr>
                <a:srgbClr val="000000"/>
              </a:buClr>
            </a:pPr>
            <a:r>
              <a:rPr lang="en-US" sz="2133" b="1" kern="0">
                <a:solidFill>
                  <a:srgbClr val="000000"/>
                </a:solidFill>
                <a:latin typeface="Arial"/>
                <a:cs typeface="Arial"/>
                <a:sym typeface="Arial"/>
              </a:rPr>
              <a:t>Chiến tranh Pháp -Phổ bùng nổ</a:t>
            </a:r>
          </a:p>
        </p:txBody>
      </p:sp>
      <p:sp>
        <p:nvSpPr>
          <p:cNvPr id="8" name="Hộp Văn bản 7">
            <a:extLst>
              <a:ext uri="{FF2B5EF4-FFF2-40B4-BE49-F238E27FC236}">
                <a16:creationId xmlns:a16="http://schemas.microsoft.com/office/drawing/2014/main" id="{BBABD4E9-2B06-4197-BF6F-EC89D5BBE92A}"/>
              </a:ext>
            </a:extLst>
          </p:cNvPr>
          <p:cNvSpPr txBox="1"/>
          <p:nvPr/>
        </p:nvSpPr>
        <p:spPr>
          <a:xfrm>
            <a:off x="7891192" y="1946768"/>
            <a:ext cx="2283480" cy="420564"/>
          </a:xfrm>
          <a:prstGeom prst="rect">
            <a:avLst/>
          </a:prstGeom>
          <a:noFill/>
        </p:spPr>
        <p:txBody>
          <a:bodyPr wrap="square" rtlCol="0">
            <a:spAutoFit/>
          </a:bodyPr>
          <a:lstStyle/>
          <a:p>
            <a:pPr defTabSz="1219170">
              <a:buClr>
                <a:srgbClr val="000000"/>
              </a:buClr>
            </a:pPr>
            <a:r>
              <a:rPr lang="en-US" sz="2133" b="1" kern="0">
                <a:solidFill>
                  <a:srgbClr val="000000"/>
                </a:solidFill>
                <a:latin typeface="Arial"/>
                <a:cs typeface="Arial"/>
                <a:sym typeface="Arial"/>
              </a:rPr>
              <a:t>Pháp thất bại</a:t>
            </a:r>
          </a:p>
        </p:txBody>
      </p:sp>
      <p:sp>
        <p:nvSpPr>
          <p:cNvPr id="9" name="Hộp Văn bản 8">
            <a:extLst>
              <a:ext uri="{FF2B5EF4-FFF2-40B4-BE49-F238E27FC236}">
                <a16:creationId xmlns:a16="http://schemas.microsoft.com/office/drawing/2014/main" id="{CA4364FD-AE26-46C4-BA44-FCD2C1E86500}"/>
              </a:ext>
            </a:extLst>
          </p:cNvPr>
          <p:cNvSpPr txBox="1"/>
          <p:nvPr/>
        </p:nvSpPr>
        <p:spPr>
          <a:xfrm>
            <a:off x="7891192" y="2645397"/>
            <a:ext cx="3463653" cy="748795"/>
          </a:xfrm>
          <a:prstGeom prst="rect">
            <a:avLst/>
          </a:prstGeom>
          <a:noFill/>
        </p:spPr>
        <p:txBody>
          <a:bodyPr wrap="square" rtlCol="0">
            <a:spAutoFit/>
          </a:bodyPr>
          <a:lstStyle/>
          <a:p>
            <a:pPr defTabSz="1219170">
              <a:buClr>
                <a:srgbClr val="000000"/>
              </a:buClr>
            </a:pPr>
            <a:r>
              <a:rPr lang="en-US" sz="2133" b="1" kern="0">
                <a:solidFill>
                  <a:srgbClr val="000000"/>
                </a:solidFill>
                <a:latin typeface="Arial"/>
                <a:cs typeface="Arial"/>
                <a:sym typeface="Arial"/>
              </a:rPr>
              <a:t>Nhân dân Pa ri đứng lên khởi nghĩa</a:t>
            </a:r>
          </a:p>
        </p:txBody>
      </p:sp>
      <p:sp>
        <p:nvSpPr>
          <p:cNvPr id="10" name="Hộp Văn bản 9">
            <a:extLst>
              <a:ext uri="{FF2B5EF4-FFF2-40B4-BE49-F238E27FC236}">
                <a16:creationId xmlns:a16="http://schemas.microsoft.com/office/drawing/2014/main" id="{37C3F59C-47E6-4C4A-8BEB-B7933BFBF33F}"/>
              </a:ext>
            </a:extLst>
          </p:cNvPr>
          <p:cNvSpPr txBox="1"/>
          <p:nvPr/>
        </p:nvSpPr>
        <p:spPr>
          <a:xfrm>
            <a:off x="7891193" y="3498157"/>
            <a:ext cx="3580884" cy="666977"/>
          </a:xfrm>
          <a:prstGeom prst="rect">
            <a:avLst/>
          </a:prstGeom>
          <a:noFill/>
        </p:spPr>
        <p:txBody>
          <a:bodyPr wrap="square" rtlCol="0">
            <a:spAutoFit/>
          </a:bodyPr>
          <a:lstStyle/>
          <a:p>
            <a:pPr defTabSz="1219170">
              <a:buClr>
                <a:srgbClr val="000000"/>
              </a:buClr>
            </a:pPr>
            <a:r>
              <a:rPr lang="en-US" sz="1867" b="1" kern="0">
                <a:solidFill>
                  <a:srgbClr val="000000"/>
                </a:solidFill>
                <a:latin typeface="Arial"/>
                <a:cs typeface="Arial"/>
                <a:sym typeface="Arial"/>
              </a:rPr>
              <a:t>Chi-e cho quân tấn công đồi Mông mac</a:t>
            </a:r>
          </a:p>
        </p:txBody>
      </p:sp>
      <p:sp>
        <p:nvSpPr>
          <p:cNvPr id="11" name="Hộp Văn bản 10">
            <a:extLst>
              <a:ext uri="{FF2B5EF4-FFF2-40B4-BE49-F238E27FC236}">
                <a16:creationId xmlns:a16="http://schemas.microsoft.com/office/drawing/2014/main" id="{42FB9A4B-823C-48A7-94B9-B6B492EF33D0}"/>
              </a:ext>
            </a:extLst>
          </p:cNvPr>
          <p:cNvSpPr txBox="1"/>
          <p:nvPr/>
        </p:nvSpPr>
        <p:spPr>
          <a:xfrm>
            <a:off x="7830780" y="4423136"/>
            <a:ext cx="3412120" cy="420564"/>
          </a:xfrm>
          <a:prstGeom prst="rect">
            <a:avLst/>
          </a:prstGeom>
          <a:noFill/>
        </p:spPr>
        <p:txBody>
          <a:bodyPr wrap="square" rtlCol="0">
            <a:spAutoFit/>
          </a:bodyPr>
          <a:lstStyle/>
          <a:p>
            <a:pPr defTabSz="1219170">
              <a:buClr>
                <a:srgbClr val="000000"/>
              </a:buClr>
            </a:pPr>
            <a:r>
              <a:rPr lang="en-US" sz="2133" b="1" kern="0">
                <a:solidFill>
                  <a:srgbClr val="000000"/>
                </a:solidFill>
                <a:latin typeface="Arial"/>
                <a:cs typeface="Arial"/>
                <a:sym typeface="Arial"/>
              </a:rPr>
              <a:t>Bầu hội đồng công xã</a:t>
            </a:r>
          </a:p>
        </p:txBody>
      </p:sp>
      <p:sp>
        <p:nvSpPr>
          <p:cNvPr id="12" name="Hộp Văn bản 11">
            <a:extLst>
              <a:ext uri="{FF2B5EF4-FFF2-40B4-BE49-F238E27FC236}">
                <a16:creationId xmlns:a16="http://schemas.microsoft.com/office/drawing/2014/main" id="{F7375987-63A0-432A-8842-935BC6050392}"/>
              </a:ext>
            </a:extLst>
          </p:cNvPr>
          <p:cNvSpPr txBox="1"/>
          <p:nvPr/>
        </p:nvSpPr>
        <p:spPr>
          <a:xfrm>
            <a:off x="7830780" y="5099750"/>
            <a:ext cx="4089792" cy="748795"/>
          </a:xfrm>
          <a:prstGeom prst="rect">
            <a:avLst/>
          </a:prstGeom>
          <a:noFill/>
        </p:spPr>
        <p:txBody>
          <a:bodyPr wrap="square" rtlCol="0">
            <a:spAutoFit/>
          </a:bodyPr>
          <a:lstStyle/>
          <a:p>
            <a:pPr defTabSz="1219170">
              <a:buClr>
                <a:srgbClr val="000000"/>
              </a:buClr>
            </a:pPr>
            <a:r>
              <a:rPr lang="en-US" sz="2133" b="1" kern="0">
                <a:solidFill>
                  <a:srgbClr val="000000"/>
                </a:solidFill>
                <a:latin typeface="Arial"/>
                <a:cs typeface="Arial"/>
                <a:sym typeface="Arial"/>
              </a:rPr>
              <a:t>Công xã Pa ri tuyên bố thành lập</a:t>
            </a:r>
          </a:p>
        </p:txBody>
      </p:sp>
      <p:sp>
        <p:nvSpPr>
          <p:cNvPr id="13" name="Hộp Văn bản 12">
            <a:extLst>
              <a:ext uri="{FF2B5EF4-FFF2-40B4-BE49-F238E27FC236}">
                <a16:creationId xmlns:a16="http://schemas.microsoft.com/office/drawing/2014/main" id="{ECA13EF8-3A67-4240-9BDA-2B6462C0FB44}"/>
              </a:ext>
            </a:extLst>
          </p:cNvPr>
          <p:cNvSpPr txBox="1"/>
          <p:nvPr/>
        </p:nvSpPr>
        <p:spPr>
          <a:xfrm>
            <a:off x="7815436" y="5937641"/>
            <a:ext cx="4089792" cy="830997"/>
          </a:xfrm>
          <a:prstGeom prst="rect">
            <a:avLst/>
          </a:prstGeom>
          <a:noFill/>
        </p:spPr>
        <p:txBody>
          <a:bodyPr wrap="square" rtlCol="0">
            <a:spAutoFit/>
          </a:bodyPr>
          <a:lstStyle/>
          <a:p>
            <a:pPr defTabSz="1219170">
              <a:buClr>
                <a:srgbClr val="000000"/>
              </a:buClr>
            </a:pPr>
            <a:r>
              <a:rPr lang="en-US" sz="2400" b="1" kern="0">
                <a:solidFill>
                  <a:srgbClr val="000000"/>
                </a:solidFill>
                <a:latin typeface="Arial"/>
                <a:cs typeface="Arial"/>
                <a:sym typeface="Arial"/>
              </a:rPr>
              <a:t>Nội chiến và công xã Pa ri thất bại</a:t>
            </a:r>
          </a:p>
        </p:txBody>
      </p:sp>
    </p:spTree>
    <p:extLst>
      <p:ext uri="{BB962C8B-B14F-4D97-AF65-F5344CB8AC3E}">
        <p14:creationId xmlns:p14="http://schemas.microsoft.com/office/powerpoint/2010/main" val="231693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1000"/>
                                        <p:tgtEl>
                                          <p:spTgt spid="12">
                                            <p:txEl>
                                              <p:pRg st="0" end="0"/>
                                            </p:txEl>
                                          </p:spTgt>
                                        </p:tgtEl>
                                      </p:cBhvr>
                                    </p:animEffect>
                                    <p:anim calcmode="lin" valueType="num">
                                      <p:cBhvr>
                                        <p:cTn id="5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1000"/>
                                        <p:tgtEl>
                                          <p:spTgt spid="13">
                                            <p:txEl>
                                              <p:pRg st="0" end="0"/>
                                            </p:txEl>
                                          </p:spTgt>
                                        </p:tgtEl>
                                      </p:cBhvr>
                                    </p:animEffect>
                                    <p:anim calcmode="lin" valueType="num">
                                      <p:cBhvr>
                                        <p:cTn id="5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8"/>
          <p:cNvGrpSpPr>
            <a:grpSpLocks/>
          </p:cNvGrpSpPr>
          <p:nvPr/>
        </p:nvGrpSpPr>
        <p:grpSpPr bwMode="auto">
          <a:xfrm rot="5400000">
            <a:off x="7849394" y="4029869"/>
            <a:ext cx="2884488" cy="2838450"/>
            <a:chOff x="3936" y="-15"/>
            <a:chExt cx="1817" cy="1788"/>
          </a:xfrm>
        </p:grpSpPr>
        <p:pic>
          <p:nvPicPr>
            <p:cNvPr id="25620" name="Picture 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10"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11"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3" name="Group 12"/>
          <p:cNvGrpSpPr>
            <a:grpSpLocks/>
          </p:cNvGrpSpPr>
          <p:nvPr/>
        </p:nvGrpSpPr>
        <p:grpSpPr bwMode="auto">
          <a:xfrm rot="10800000">
            <a:off x="1568450" y="4029075"/>
            <a:ext cx="2884488" cy="2838450"/>
            <a:chOff x="3936" y="-15"/>
            <a:chExt cx="1817" cy="1788"/>
          </a:xfrm>
        </p:grpSpPr>
        <p:pic>
          <p:nvPicPr>
            <p:cNvPr id="25617" name="Picture 1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14"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15"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4" name="Group 16"/>
          <p:cNvGrpSpPr>
            <a:grpSpLocks/>
          </p:cNvGrpSpPr>
          <p:nvPr/>
        </p:nvGrpSpPr>
        <p:grpSpPr bwMode="auto">
          <a:xfrm>
            <a:off x="7753350" y="-4763"/>
            <a:ext cx="2884488" cy="2838451"/>
            <a:chOff x="3936" y="-15"/>
            <a:chExt cx="1817" cy="1788"/>
          </a:xfrm>
        </p:grpSpPr>
        <p:pic>
          <p:nvPicPr>
            <p:cNvPr id="25614" name="Picture 17"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8"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19"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05" name="Group 20"/>
          <p:cNvGrpSpPr>
            <a:grpSpLocks/>
          </p:cNvGrpSpPr>
          <p:nvPr/>
        </p:nvGrpSpPr>
        <p:grpSpPr bwMode="auto">
          <a:xfrm rot="-5400000">
            <a:off x="1500981" y="48419"/>
            <a:ext cx="2884488" cy="2838450"/>
            <a:chOff x="3936" y="-15"/>
            <a:chExt cx="1817" cy="1788"/>
          </a:xfrm>
        </p:grpSpPr>
        <p:pic>
          <p:nvPicPr>
            <p:cNvPr id="25611" name="Picture 2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060206">
              <a:off x="5200" y="58"/>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22" descr="hoa-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 y="-15"/>
              <a:ext cx="216"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23" descr="hoa-d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6" y="7"/>
              <a:ext cx="17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2050" name="Text Box 18"/>
          <p:cNvSpPr txBox="1">
            <a:spLocks noChangeArrowheads="1"/>
          </p:cNvSpPr>
          <p:nvPr/>
        </p:nvSpPr>
        <p:spPr bwMode="auto">
          <a:xfrm>
            <a:off x="1905000" y="2743200"/>
            <a:ext cx="2438400" cy="3117850"/>
          </a:xfrm>
          <a:prstGeom prst="rect">
            <a:avLst/>
          </a:prstGeom>
          <a:noFill/>
          <a:ln w="66675" cap="rnd">
            <a:solidFill>
              <a:srgbClr val="008000"/>
            </a:solidFill>
            <a:prstDash val="sysDot"/>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00"/>
                </a:solidFill>
                <a:effectLst/>
                <a:uLnTx/>
                <a:uFillTx/>
                <a:latin typeface="Times New Roman" pitchFamily="18" charset="0"/>
                <a:ea typeface="+mn-ea"/>
                <a:cs typeface="Arial" charset="0"/>
              </a:rPr>
              <a:t>Hướng dẫn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00"/>
                </a:solidFill>
                <a:effectLst/>
                <a:uLnTx/>
                <a:uFillTx/>
                <a:latin typeface="Times New Roman" pitchFamily="18" charset="0"/>
                <a:ea typeface="+mn-ea"/>
                <a:cs typeface="Arial" charset="0"/>
              </a:rPr>
              <a:t>về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00"/>
                </a:solidFill>
                <a:effectLst/>
                <a:uLnTx/>
                <a:uFillTx/>
                <a:latin typeface="Times New Roman" pitchFamily="18" charset="0"/>
                <a:ea typeface="+mn-ea"/>
                <a:cs typeface="Arial" charset="0"/>
              </a:rPr>
              <a:t>nhà</a:t>
            </a:r>
            <a:endParaRPr kumimoji="0" lang="en-US" sz="5400" b="1" i="0" u="none" strike="noStrike" kern="1200" cap="none" spc="0" normalizeH="0" baseline="0" noProof="0">
              <a:ln>
                <a:noFill/>
              </a:ln>
              <a:solidFill>
                <a:srgbClr val="FF0000"/>
              </a:solidFill>
              <a:effectLst/>
              <a:uLnTx/>
              <a:uFillTx/>
              <a:latin typeface=".VnMysticalH" pitchFamily="34" charset="0"/>
              <a:ea typeface="+mn-ea"/>
              <a:cs typeface="Arial" charset="0"/>
            </a:endParaRPr>
          </a:p>
        </p:txBody>
      </p:sp>
      <p:pic>
        <p:nvPicPr>
          <p:cNvPr id="172051" name="Picture 19" descr="BACK03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08115">
            <a:off x="4495800" y="457201"/>
            <a:ext cx="5562600" cy="59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52" name="Text Box 20"/>
          <p:cNvSpPr txBox="1">
            <a:spLocks noChangeArrowheads="1"/>
          </p:cNvSpPr>
          <p:nvPr/>
        </p:nvSpPr>
        <p:spPr bwMode="auto">
          <a:xfrm rot="1058925">
            <a:off x="5668964" y="1344803"/>
            <a:ext cx="3825875"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Học sinh đọc sách giáo khoa để trả lời các câu hỏi, tham khảo thêm sách, tra cứu Google để biết thêm những từ mới và các thông tin liên quan.</a:t>
            </a:r>
            <a:endParaRPr kumimoji="0" lang="en-US" sz="3000" b="1" i="1" u="none" strike="noStrike" kern="1200" cap="none" spc="0" normalizeH="0" baseline="0" noProof="0">
              <a:ln>
                <a:noFill/>
              </a:ln>
              <a:solidFill>
                <a:srgbClr val="000066"/>
              </a:solidFill>
              <a:effectLst/>
              <a:uLnTx/>
              <a:uFillTx/>
              <a:latin typeface="Arial" charset="0"/>
              <a:ea typeface="+mn-ea"/>
              <a:cs typeface="Arial" charset="0"/>
            </a:endParaRPr>
          </a:p>
        </p:txBody>
      </p:sp>
      <p:sp>
        <p:nvSpPr>
          <p:cNvPr id="25609" name="Text Box 21"/>
          <p:cNvSpPr txBox="1">
            <a:spLocks noChangeArrowheads="1"/>
          </p:cNvSpPr>
          <p:nvPr/>
        </p:nvSpPr>
        <p:spPr bwMode="auto">
          <a:xfrm>
            <a:off x="1905000" y="533400"/>
            <a:ext cx="1981200" cy="193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2000" b="1" i="0" u="none" strike="noStrike" kern="1200" cap="none" spc="0" normalizeH="0" baseline="0" noProof="0">
                <a:ln>
                  <a:noFill/>
                </a:ln>
                <a:solidFill>
                  <a:prstClr val="black"/>
                </a:solidFill>
                <a:effectLst/>
                <a:uLnTx/>
                <a:uFillTx/>
                <a:latin typeface="Arial" charset="0"/>
                <a:ea typeface="+mn-ea"/>
                <a:cs typeface="Arial" charset="0"/>
                <a:sym typeface="Webdings" pitchFamily="18" charset="2"/>
              </a:rPr>
              <a:t></a:t>
            </a:r>
          </a:p>
        </p:txBody>
      </p:sp>
      <p:pic>
        <p:nvPicPr>
          <p:cNvPr id="2" name="78EB386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9906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59193"/>
      </p:ext>
    </p:extLst>
  </p:cSld>
  <p:clrMapOvr>
    <a:masterClrMapping/>
  </p:clrMapOvr>
  <p:transition spd="slow" advTm="1273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nodeType="afterGroup">
                            <p:stCondLst>
                              <p:cond delay="0"/>
                            </p:stCondLst>
                            <p:childTnLst>
                              <p:par>
                                <p:cTn id="8" presetID="5" presetClass="entr" presetSubtype="10" fill="hold" grpId="0" nodeType="afterEffect">
                                  <p:stCondLst>
                                    <p:cond delay="0"/>
                                  </p:stCondLst>
                                  <p:childTnLst>
                                    <p:set>
                                      <p:cBhvr>
                                        <p:cTn id="9" dur="1" fill="hold">
                                          <p:stCondLst>
                                            <p:cond delay="0"/>
                                          </p:stCondLst>
                                        </p:cTn>
                                        <p:tgtEl>
                                          <p:spTgt spid="172050"/>
                                        </p:tgtEl>
                                        <p:attrNameLst>
                                          <p:attrName>style.visibility</p:attrName>
                                        </p:attrNameLst>
                                      </p:cBhvr>
                                      <p:to>
                                        <p:strVal val="visible"/>
                                      </p:to>
                                    </p:set>
                                    <p:animEffect transition="in" filter="checkerboard(across)">
                                      <p:cBhvr>
                                        <p:cTn id="10" dur="500"/>
                                        <p:tgtEl>
                                          <p:spTgt spid="172050"/>
                                        </p:tgtEl>
                                      </p:cBhvr>
                                    </p:animEffect>
                                  </p:childTnLst>
                                </p:cTn>
                              </p:par>
                            </p:childTnLst>
                          </p:cTn>
                        </p:par>
                        <p:par>
                          <p:cTn id="11" fill="hold" nodeType="afterGroup">
                            <p:stCondLst>
                              <p:cond delay="500"/>
                            </p:stCondLst>
                            <p:childTnLst>
                              <p:par>
                                <p:cTn id="12" presetID="25" presetClass="entr" presetSubtype="0" fill="hold" nodeType="afterEffect">
                                  <p:stCondLst>
                                    <p:cond delay="0"/>
                                  </p:stCondLst>
                                  <p:childTnLst>
                                    <p:set>
                                      <p:cBhvr>
                                        <p:cTn id="13" dur="1" fill="hold">
                                          <p:stCondLst>
                                            <p:cond delay="0"/>
                                          </p:stCondLst>
                                        </p:cTn>
                                        <p:tgtEl>
                                          <p:spTgt spid="172051"/>
                                        </p:tgtEl>
                                        <p:attrNameLst>
                                          <p:attrName>style.visibility</p:attrName>
                                        </p:attrNameLst>
                                      </p:cBhvr>
                                      <p:to>
                                        <p:strVal val="visible"/>
                                      </p:to>
                                    </p:set>
                                    <p:anim calcmode="lin" valueType="num">
                                      <p:cBhvr>
                                        <p:cTn id="14" dur="1000" decel="50000" fill="hold">
                                          <p:stCondLst>
                                            <p:cond delay="0"/>
                                          </p:stCondLst>
                                        </p:cTn>
                                        <p:tgtEl>
                                          <p:spTgt spid="172051"/>
                                        </p:tgtEl>
                                        <p:attrNameLst>
                                          <p:attrName>style.rotation</p:attrName>
                                        </p:attrNameLst>
                                      </p:cBhvr>
                                      <p:tavLst>
                                        <p:tav tm="0">
                                          <p:val>
                                            <p:fltVal val="-90"/>
                                          </p:val>
                                        </p:tav>
                                        <p:tav tm="100000">
                                          <p:val>
                                            <p:fltVal val="0"/>
                                          </p:val>
                                        </p:tav>
                                      </p:tavLst>
                                    </p:anim>
                                    <p:anim calcmode="lin" valueType="num">
                                      <p:cBhvr>
                                        <p:cTn id="15" dur="1000" decel="50000" fill="hold">
                                          <p:stCondLst>
                                            <p:cond delay="0"/>
                                          </p:stCondLst>
                                        </p:cTn>
                                        <p:tgtEl>
                                          <p:spTgt spid="172051"/>
                                        </p:tgtEl>
                                        <p:attrNameLst>
                                          <p:attrName>ppt_w</p:attrName>
                                        </p:attrNameLst>
                                      </p:cBhvr>
                                      <p:tavLst>
                                        <p:tav tm="0">
                                          <p:val>
                                            <p:strVal val="#ppt_w"/>
                                          </p:val>
                                        </p:tav>
                                        <p:tav tm="100000">
                                          <p:val>
                                            <p:strVal val="#ppt_w*.05"/>
                                          </p:val>
                                        </p:tav>
                                      </p:tavLst>
                                    </p:anim>
                                    <p:anim calcmode="lin" valueType="num">
                                      <p:cBhvr>
                                        <p:cTn id="16" dur="1000" accel="50000" fill="hold">
                                          <p:stCondLst>
                                            <p:cond delay="1000"/>
                                          </p:stCondLst>
                                        </p:cTn>
                                        <p:tgtEl>
                                          <p:spTgt spid="172051"/>
                                        </p:tgtEl>
                                        <p:attrNameLst>
                                          <p:attrName>ppt_w</p:attrName>
                                        </p:attrNameLst>
                                      </p:cBhvr>
                                      <p:tavLst>
                                        <p:tav tm="0">
                                          <p:val>
                                            <p:strVal val="#ppt_w*.05"/>
                                          </p:val>
                                        </p:tav>
                                        <p:tav tm="100000">
                                          <p:val>
                                            <p:strVal val="#ppt_w"/>
                                          </p:val>
                                        </p:tav>
                                      </p:tavLst>
                                    </p:anim>
                                    <p:anim calcmode="lin" valueType="num">
                                      <p:cBhvr>
                                        <p:cTn id="17" dur="2000" fill="hold"/>
                                        <p:tgtEl>
                                          <p:spTgt spid="172051"/>
                                        </p:tgtEl>
                                        <p:attrNameLst>
                                          <p:attrName>ppt_h</p:attrName>
                                        </p:attrNameLst>
                                      </p:cBhvr>
                                      <p:tavLst>
                                        <p:tav tm="0">
                                          <p:val>
                                            <p:strVal val="#ppt_h"/>
                                          </p:val>
                                        </p:tav>
                                        <p:tav tm="100000">
                                          <p:val>
                                            <p:strVal val="#ppt_h"/>
                                          </p:val>
                                        </p:tav>
                                      </p:tavLst>
                                    </p:anim>
                                    <p:anim calcmode="lin" valueType="num">
                                      <p:cBhvr>
                                        <p:cTn id="18" dur="1000" decel="50000" fill="hold">
                                          <p:stCondLst>
                                            <p:cond delay="0"/>
                                          </p:stCondLst>
                                        </p:cTn>
                                        <p:tgtEl>
                                          <p:spTgt spid="172051"/>
                                        </p:tgtEl>
                                        <p:attrNameLst>
                                          <p:attrName>ppt_x</p:attrName>
                                        </p:attrNameLst>
                                      </p:cBhvr>
                                      <p:tavLst>
                                        <p:tav tm="0">
                                          <p:val>
                                            <p:strVal val="#ppt_x+.4"/>
                                          </p:val>
                                        </p:tav>
                                        <p:tav tm="100000">
                                          <p:val>
                                            <p:strVal val="#ppt_x"/>
                                          </p:val>
                                        </p:tav>
                                      </p:tavLst>
                                    </p:anim>
                                    <p:anim calcmode="lin" valueType="num">
                                      <p:cBhvr>
                                        <p:cTn id="19" dur="1000" decel="50000" fill="hold">
                                          <p:stCondLst>
                                            <p:cond delay="0"/>
                                          </p:stCondLst>
                                        </p:cTn>
                                        <p:tgtEl>
                                          <p:spTgt spid="172051"/>
                                        </p:tgtEl>
                                        <p:attrNameLst>
                                          <p:attrName>ppt_y</p:attrName>
                                        </p:attrNameLst>
                                      </p:cBhvr>
                                      <p:tavLst>
                                        <p:tav tm="0">
                                          <p:val>
                                            <p:strVal val="#ppt_y-.2"/>
                                          </p:val>
                                        </p:tav>
                                        <p:tav tm="100000">
                                          <p:val>
                                            <p:strVal val="#ppt_y+.1"/>
                                          </p:val>
                                        </p:tav>
                                      </p:tavLst>
                                    </p:anim>
                                    <p:anim calcmode="lin" valueType="num">
                                      <p:cBhvr>
                                        <p:cTn id="20" dur="1000" accel="50000" fill="hold">
                                          <p:stCondLst>
                                            <p:cond delay="1000"/>
                                          </p:stCondLst>
                                        </p:cTn>
                                        <p:tgtEl>
                                          <p:spTgt spid="172051"/>
                                        </p:tgtEl>
                                        <p:attrNameLst>
                                          <p:attrName>ppt_y</p:attrName>
                                        </p:attrNameLst>
                                      </p:cBhvr>
                                      <p:tavLst>
                                        <p:tav tm="0">
                                          <p:val>
                                            <p:strVal val="#ppt_y+.1"/>
                                          </p:val>
                                        </p:tav>
                                        <p:tav tm="100000">
                                          <p:val>
                                            <p:strVal val="#ppt_y"/>
                                          </p:val>
                                        </p:tav>
                                      </p:tavLst>
                                    </p:anim>
                                    <p:animEffect transition="in" filter="fade">
                                      <p:cBhvr>
                                        <p:cTn id="21" dur="2000" decel="50000">
                                          <p:stCondLst>
                                            <p:cond delay="0"/>
                                          </p:stCondLst>
                                        </p:cTn>
                                        <p:tgtEl>
                                          <p:spTgt spid="172051"/>
                                        </p:tgtEl>
                                      </p:cBhvr>
                                    </p:animEffect>
                                  </p:childTnLst>
                                </p:cTn>
                              </p:par>
                            </p:childTnLst>
                          </p:cTn>
                        </p:par>
                        <p:par>
                          <p:cTn id="22" fill="hold" nodeType="afterGroup">
                            <p:stCondLst>
                              <p:cond delay="25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72052"/>
                                        </p:tgtEl>
                                        <p:attrNameLst>
                                          <p:attrName>style.visibility</p:attrName>
                                        </p:attrNameLst>
                                      </p:cBhvr>
                                      <p:to>
                                        <p:strVal val="visible"/>
                                      </p:to>
                                    </p:set>
                                    <p:anim calcmode="discrete" valueType="clr">
                                      <p:cBhvr override="childStyle">
                                        <p:cTn id="25" dur="80"/>
                                        <p:tgtEl>
                                          <p:spTgt spid="172052"/>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72052"/>
                                        </p:tgtEl>
                                        <p:attrNameLst>
                                          <p:attrName>fillcolor</p:attrName>
                                        </p:attrNameLst>
                                      </p:cBhvr>
                                      <p:tavLst>
                                        <p:tav tm="0">
                                          <p:val>
                                            <p:clrVal>
                                              <a:schemeClr val="accent2"/>
                                            </p:clrVal>
                                          </p:val>
                                        </p:tav>
                                        <p:tav tm="50000">
                                          <p:val>
                                            <p:clrVal>
                                              <a:schemeClr val="hlink"/>
                                            </p:clrVal>
                                          </p:val>
                                        </p:tav>
                                      </p:tavLst>
                                    </p:anim>
                                    <p:set>
                                      <p:cBhvr>
                                        <p:cTn id="27" dur="80"/>
                                        <p:tgtEl>
                                          <p:spTgt spid="1720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8" fill="hold" display="0">
                  <p:stCondLst>
                    <p:cond delay="indefinite"/>
                  </p:stCondLst>
                  <p:endCondLst>
                    <p:cond evt="onStopAudio" delay="0">
                      <p:tgtEl>
                        <p:sldTgt/>
                      </p:tgtEl>
                    </p:cond>
                  </p:endCondLst>
                </p:cTn>
                <p:tgtEl>
                  <p:spTgt spid="2"/>
                </p:tgtEl>
              </p:cMediaNode>
            </p:audio>
          </p:childTnLst>
        </p:cTn>
      </p:par>
    </p:tnLst>
    <p:bldLst>
      <p:bldP spid="172050" grpId="0" animBg="1"/>
      <p:bldP spid="172052"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440</Words>
  <Application>Microsoft Office PowerPoint</Application>
  <PresentationFormat>Màn hình rộng</PresentationFormat>
  <Paragraphs>47</Paragraphs>
  <Slides>7</Slides>
  <Notes>5</Notes>
  <HiddenSlides>0</HiddenSlides>
  <MMClips>1</MMClips>
  <ScaleCrop>false</ScaleCrop>
  <HeadingPairs>
    <vt:vector size="6" baseType="variant">
      <vt:variant>
        <vt:lpstr>Phông được Dùng</vt:lpstr>
      </vt:variant>
      <vt:variant>
        <vt:i4>8</vt:i4>
      </vt:variant>
      <vt:variant>
        <vt:lpstr>Chủ đề</vt:lpstr>
      </vt:variant>
      <vt:variant>
        <vt:i4>2</vt:i4>
      </vt:variant>
      <vt:variant>
        <vt:lpstr>Tiêu đề Bản chiếu</vt:lpstr>
      </vt:variant>
      <vt:variant>
        <vt:i4>7</vt:i4>
      </vt:variant>
    </vt:vector>
  </HeadingPairs>
  <TitlesOfParts>
    <vt:vector size="17" baseType="lpstr">
      <vt:lpstr>.VnMysticalH</vt:lpstr>
      <vt:lpstr>Arial</vt:lpstr>
      <vt:lpstr>Calibri</vt:lpstr>
      <vt:lpstr>Muli</vt:lpstr>
      <vt:lpstr>Open Sans</vt:lpstr>
      <vt:lpstr>Roboto Condensed</vt:lpstr>
      <vt:lpstr>Roboto Slab</vt:lpstr>
      <vt:lpstr>Times New Roman</vt:lpstr>
      <vt:lpstr>Simple Light</vt:lpstr>
      <vt:lpstr>Office Theme</vt:lpstr>
      <vt:lpstr>Bài 5: CÔNG XÃ PARI 1871</vt:lpstr>
      <vt:lpstr>Bản trình bày PowerPoint</vt:lpstr>
      <vt:lpstr>This is a slide title</vt:lpstr>
      <vt:lpstr>This is a slide title</vt:lpstr>
      <vt:lpstr>This is a slide title</vt:lpstr>
      <vt:lpstr>Lập bảng niên biểu những sự kiện cơ bản của công xã Pari</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Huynh Le</dc:creator>
  <cp:lastModifiedBy>Pham Huynh Le</cp:lastModifiedBy>
  <cp:revision>4</cp:revision>
  <dcterms:created xsi:type="dcterms:W3CDTF">2022-11-23T14:43:47Z</dcterms:created>
  <dcterms:modified xsi:type="dcterms:W3CDTF">2022-11-25T01:14:03Z</dcterms:modified>
</cp:coreProperties>
</file>